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9" r:id="rId3"/>
    <p:sldId id="259" r:id="rId4"/>
    <p:sldId id="270" r:id="rId5"/>
    <p:sldId id="390" r:id="rId6"/>
    <p:sldId id="283" r:id="rId7"/>
    <p:sldId id="307" r:id="rId9"/>
    <p:sldId id="365" r:id="rId10"/>
    <p:sldId id="308" r:id="rId11"/>
    <p:sldId id="276" r:id="rId12"/>
    <p:sldId id="337" r:id="rId13"/>
    <p:sldId id="338" r:id="rId14"/>
    <p:sldId id="339" r:id="rId15"/>
    <p:sldId id="345" r:id="rId16"/>
    <p:sldId id="341" r:id="rId17"/>
    <p:sldId id="346" r:id="rId18"/>
    <p:sldId id="342" r:id="rId19"/>
    <p:sldId id="343" r:id="rId20"/>
    <p:sldId id="344" r:id="rId21"/>
    <p:sldId id="291" r:id="rId22"/>
    <p:sldId id="347" r:id="rId23"/>
    <p:sldId id="348" r:id="rId24"/>
    <p:sldId id="349" r:id="rId25"/>
    <p:sldId id="294" r:id="rId26"/>
    <p:sldId id="351" r:id="rId27"/>
    <p:sldId id="296" r:id="rId28"/>
    <p:sldId id="293" r:id="rId29"/>
    <p:sldId id="364" r:id="rId30"/>
    <p:sldId id="292" r:id="rId31"/>
    <p:sldId id="367" r:id="rId32"/>
    <p:sldId id="26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91BA5B"/>
    <a:srgbClr val="FF8A00"/>
    <a:srgbClr val="2D6894"/>
    <a:srgbClr val="5F5E6C"/>
    <a:srgbClr val="49A49F"/>
    <a:srgbClr val="4285BC"/>
    <a:srgbClr val="394455"/>
    <a:srgbClr val="1B7FCC"/>
    <a:srgbClr val="056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74" d="100"/>
          <a:sy n="74" d="100"/>
        </p:scale>
        <p:origin x="756" y="66"/>
      </p:cViewPr>
      <p:guideLst>
        <p:guide orient="horz" pos="2193"/>
        <p:guide pos="3846"/>
        <p:guide pos="7378"/>
        <p:guide pos="315"/>
        <p:guide pos="72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rgbClr val="FF8A00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rgbClr val="91BA5B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rgbClr val="415463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</c:v>
                </c:pt>
                <c:pt idx="1">
                  <c:v>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rgbClr val="FF8A00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rgbClr val="91BA5B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rgbClr val="415463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</c:v>
                </c:pt>
                <c:pt idx="1">
                  <c:v>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rgbClr val="FF8A00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rgbClr val="91BA5B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44842793450614"/>
          <c:y val="0.028293378595154"/>
          <c:w val="0.961036288616432"/>
          <c:h val="0.9541910422201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70C0"/>
            </a:solidFill>
            <a:ln w="3175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explosion val="0"/>
          <c:dPt>
            <c:idx val="0"/>
            <c:bubble3D val="0"/>
            <c:spPr>
              <a:solidFill>
                <a:srgbClr val="415463"/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  <a:effectLst/>
              <a:scene3d>
                <a:camera prst="orthographicFront"/>
                <a:lightRig rig="threePt" dir="t"/>
              </a:scene3d>
              <a:sp3d prstMaterial="softEdge">
                <a:bevelT w="0" h="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value01</c:v>
                </c:pt>
                <c:pt idx="1">
                  <c:v>value02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32</c:v>
                </c:pt>
                <c:pt idx="1">
                  <c:v>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spPr>
    <a:scene3d>
      <a:camera prst="orthographicFront"/>
      <a:lightRig rig="threePt" dir="t"/>
    </a:scene3d>
    <a:sp3d prstMaterial="softEdge"/>
  </c:spPr>
  <c:txPr>
    <a:bodyPr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遗漏：掉接口，掉字段，掉入参等</a:t>
            </a:r>
            <a:endParaRPr lang="zh-CN" altLang="en-US"/>
          </a:p>
          <a:p>
            <a:r>
              <a:rPr lang="zh-CN" altLang="en-US"/>
              <a:t>规范：域名、api版本控制、API 路径规则、HTTP请求方式、</a:t>
            </a:r>
            <a:r>
              <a:rPr lang="zh-CN" altLang="en-US">
                <a:sym typeface="+mn-ea"/>
              </a:rPr>
              <a:t>统一外部返回体、错误码、</a:t>
            </a:r>
            <a:endParaRPr lang="zh-CN" altLang="en-US">
              <a:sym typeface="+mn-ea"/>
            </a:endParaRPr>
          </a:p>
          <a:p>
            <a:r>
              <a:rPr lang="zh-CN" altLang="en-US"/>
              <a:t>设计：是否符合需求、扩展维护性、是否过于复杂，是否过于耦合等 更多依赖经验、经验来自于看更多好的设计方案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公司的组织架构就是应用的架构</a:t>
            </a:r>
            <a:endParaRPr lang="zh-CN" altLang="en-US"/>
          </a:p>
          <a:p>
            <a:r>
              <a:rPr lang="zh-CN" altLang="en-US"/>
              <a:t>团队的开发分组就是应用的架构</a:t>
            </a:r>
            <a:endParaRPr lang="zh-CN" altLang="en-US"/>
          </a:p>
          <a:p>
            <a:r>
              <a:rPr lang="zh-CN" altLang="en-US"/>
              <a:t>这里开始举例怎么看架构，怎么看接口的数据传递，问数据的存储，猜逻辑的实现（车管登陆接口）自己证实或者找开发证实</a:t>
            </a:r>
            <a:endParaRPr lang="zh-CN" altLang="en-US"/>
          </a:p>
          <a:p>
            <a:r>
              <a:rPr lang="zh-CN" altLang="en-US"/>
              <a:t>同步数据的方案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https://www.jianshu.com/p/b61695e6b473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https://www.jianshu.com/p/b61695e6b473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https://www.jianshu.com/p/b61695e6b473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https://blog.csdn.net/weixin_41076200/article/details/79664697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1、找数据与数据的关系</a:t>
            </a:r>
            <a:endParaRPr lang="zh-CN" altLang="en-US"/>
          </a:p>
          <a:p>
            <a:r>
              <a:rPr lang="zh-CN" altLang="en-US"/>
              <a:t>比如报表测试，可能直接不太容易判断某个数据的正确性，但是总是可以找到其它数据与它的关系，通过数据之间的关系间接进行判定。</a:t>
            </a:r>
            <a:endParaRPr lang="zh-CN" altLang="en-US"/>
          </a:p>
          <a:p>
            <a:r>
              <a:rPr lang="zh-CN" altLang="en-US"/>
              <a:t>如果能够找到反类，说明数据肯定有问题</a:t>
            </a:r>
            <a:endParaRPr lang="zh-CN" altLang="en-US"/>
          </a:p>
          <a:p>
            <a:r>
              <a:rPr lang="zh-CN" altLang="en-US"/>
              <a:t>同样这种方法也适合算法测试，如果你能找到数据之间的badcase，那说明数据计算哪里肯定有问题。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2、找等价的方法，也就是找到一种参照方法</a:t>
            </a:r>
            <a:endParaRPr lang="en-US" altLang="zh-CN"/>
          </a:p>
          <a:p>
            <a:r>
              <a:rPr lang="en-US" altLang="zh-CN"/>
              <a:t>如果你要验证的对象非常复杂，怎么判定正确性呢</a:t>
            </a:r>
            <a:endParaRPr lang="en-US" altLang="zh-CN"/>
          </a:p>
          <a:p>
            <a:r>
              <a:rPr lang="en-US" altLang="zh-CN"/>
              <a:t>比如计算实时引擎计算的数据准确性，那么可以尝试实现一套离线逻辑，用相同的输入给离线和实时喂数据，看两边输出数据是否一致。</a:t>
            </a:r>
            <a:endParaRPr lang="en-US" altLang="zh-CN"/>
          </a:p>
          <a:p>
            <a:r>
              <a:rPr lang="en-US" altLang="zh-CN"/>
              <a:t>当然了，这种方法，首先要保证离线逻辑的正确性：）</a:t>
            </a:r>
            <a:endParaRPr lang="en-US" altLang="zh-CN"/>
          </a:p>
          <a:p>
            <a:r>
              <a:rPr lang="en-US" altLang="zh-CN"/>
              <a:t>对于一些核心系统，特别刚上线阶段，数据准确性是非常非常关键的，可以用这种方法。虽然投入大点，但还是值得的。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3、最后一种思路，作者没有提到，那就是实现数据质量的监控工具。</a:t>
            </a:r>
            <a:endParaRPr lang="en-US" altLang="zh-CN"/>
          </a:p>
          <a:p>
            <a:r>
              <a:rPr lang="en-US" altLang="zh-CN"/>
              <a:t>有问题不可怕，只要能第一时间发现它。 可以通过定义一些监控规则，对数据进行实时/准实时/T+1的监控。</a:t>
            </a:r>
            <a:endParaRPr lang="en-US" altLang="zh-CN"/>
          </a:p>
          <a:p>
            <a:r>
              <a:rPr lang="en-US" altLang="zh-CN"/>
              <a:t>有空再详细介绍一下工具实现层面的东西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9" Type="http://schemas.microsoft.com/office/2007/relationships/hdphoto" Target="../media/hdphoto3.wdp"/><Relationship Id="rId8" Type="http://schemas.openxmlformats.org/officeDocument/2006/relationships/image" Target="../media/image10.png"/><Relationship Id="rId7" Type="http://schemas.microsoft.com/office/2007/relationships/hdphoto" Target="../media/hdphoto2.wdp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0" Type="http://schemas.openxmlformats.org/officeDocument/2006/relationships/slideLayout" Target="../slideLayouts/slideLayout5.xml"/><Relationship Id="rId1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microsoft.com/office/2007/relationships/hdphoto" Target="../media/hdphoto7.wdp"/><Relationship Id="rId7" Type="http://schemas.openxmlformats.org/officeDocument/2006/relationships/image" Target="../media/image22.png"/><Relationship Id="rId6" Type="http://schemas.microsoft.com/office/2007/relationships/hdphoto" Target="../media/hdphoto6.wdp"/><Relationship Id="rId5" Type="http://schemas.openxmlformats.org/officeDocument/2006/relationships/image" Target="../media/image21.png"/><Relationship Id="rId4" Type="http://schemas.microsoft.com/office/2007/relationships/hdphoto" Target="../media/hdphoto5.wdp"/><Relationship Id="rId3" Type="http://schemas.openxmlformats.org/officeDocument/2006/relationships/image" Target="../media/image20.png"/><Relationship Id="rId2" Type="http://schemas.microsoft.com/office/2007/relationships/hdphoto" Target="../media/hdphoto4.wdp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9" Type="http://schemas.microsoft.com/office/2007/relationships/hdphoto" Target="../media/hdphoto3.wdp"/><Relationship Id="rId8" Type="http://schemas.openxmlformats.org/officeDocument/2006/relationships/image" Target="../media/image10.png"/><Relationship Id="rId7" Type="http://schemas.microsoft.com/office/2007/relationships/hdphoto" Target="../media/hdphoto2.wdp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0" Type="http://schemas.openxmlformats.org/officeDocument/2006/relationships/slideLayout" Target="../slideLayouts/slideLayout5.xml"/><Relationship Id="rId1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9" Type="http://schemas.microsoft.com/office/2007/relationships/hdphoto" Target="../media/hdphoto3.wdp"/><Relationship Id="rId8" Type="http://schemas.openxmlformats.org/officeDocument/2006/relationships/image" Target="../media/image10.png"/><Relationship Id="rId7" Type="http://schemas.microsoft.com/office/2007/relationships/hdphoto" Target="../media/hdphoto2.wdp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0" Type="http://schemas.openxmlformats.org/officeDocument/2006/relationships/slideLayout" Target="../slideLayouts/slideLayout5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94909" y="4004734"/>
            <a:ext cx="6380426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68400" y="1896946"/>
            <a:ext cx="7901230" cy="66421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sz="5400" dirty="0">
                <a:effectLst/>
                <a:latin typeface="Calibri" panose="020F0502020204030204" pitchFamily="34" charset="0"/>
              </a:rPr>
              <a:t>API TEST </a:t>
            </a:r>
            <a:endParaRPr lang="en-US" altLang="ko-KR" sz="54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81098" y="3508169"/>
            <a:ext cx="5433041" cy="4305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2800" b="0" dirty="0">
                <a:effectLst/>
                <a:latin typeface="Calibri" panose="020F0502020204030204" pitchFamily="34" charset="0"/>
              </a:rPr>
              <a:t>automation api test</a:t>
            </a:r>
            <a:endParaRPr lang="en-US" altLang="ko-KR" sz="2800" b="0" dirty="0"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How-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准备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了解接口的组成</a:t>
            </a:r>
            <a:r>
              <a:rPr lang="en-US" altLang="zh-CN" sz="1800">
                <a:effectLst/>
                <a:latin typeface="Calibri" panose="020F0502020204030204" pitchFamily="34" charset="0"/>
              </a:rPr>
              <a:t>RequestUtil</a:t>
            </a:r>
            <a:endParaRPr lang="en-US" altLang="zh-CN" sz="1800">
              <a:effectLst/>
              <a:latin typeface="Calibri" panose="020F0502020204030204" pitchFamily="34" charset="0"/>
            </a:endParaRPr>
          </a:p>
        </p:txBody>
      </p:sp>
      <p:grpSp>
        <p:nvGrpSpPr>
          <p:cNvPr id="429" name="Group 428"/>
          <p:cNvGrpSpPr/>
          <p:nvPr/>
        </p:nvGrpSpPr>
        <p:grpSpPr>
          <a:xfrm>
            <a:off x="606425" y="4879787"/>
            <a:ext cx="1577476" cy="193040"/>
            <a:chOff x="2209399" y="5491607"/>
            <a:chExt cx="1577476" cy="193040"/>
          </a:xfrm>
        </p:grpSpPr>
        <p:sp>
          <p:nvSpPr>
            <p:cNvPr id="430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http,https</a:t>
              </a: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2209399" y="5514756"/>
              <a:ext cx="147600" cy="147600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32" name="Group 431"/>
          <p:cNvGrpSpPr/>
          <p:nvPr/>
        </p:nvGrpSpPr>
        <p:grpSpPr>
          <a:xfrm>
            <a:off x="606425" y="5186860"/>
            <a:ext cx="1577476" cy="193040"/>
            <a:chOff x="2280350" y="5938380"/>
            <a:chExt cx="1577476" cy="193040"/>
          </a:xfrm>
        </p:grpSpPr>
        <p:sp>
          <p:nvSpPr>
            <p:cNvPr id="433" name="speed"/>
            <p:cNvSpPr txBox="1">
              <a:spLocks noChangeArrowheads="1"/>
            </p:cNvSpPr>
            <p:nvPr/>
          </p:nvSpPr>
          <p:spPr bwMode="auto">
            <a:xfrm>
              <a:off x="2498901" y="5938380"/>
              <a:ext cx="1358925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RPC</a:t>
              </a: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35" name="Rectangle 3"/>
          <p:cNvSpPr txBox="1">
            <a:spLocks noChangeArrowheads="1"/>
          </p:cNvSpPr>
          <p:nvPr/>
        </p:nvSpPr>
        <p:spPr bwMode="auto">
          <a:xfrm>
            <a:off x="616149" y="3021870"/>
            <a:ext cx="2697419" cy="12001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9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我们知道接口有很多概念包括：http接口、api接口、RPC接口、RMI、webservice、Restful等，下面以我们最常见的http接口为例，如果我们把一个接口看成一个对象那么它主要包含如下属性</a:t>
            </a:r>
            <a:endParaRPr lang="en-US" sz="13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sp>
        <p:nvSpPr>
          <p:cNvPr id="436" name="speed"/>
          <p:cNvSpPr txBox="1">
            <a:spLocks noChangeArrowheads="1"/>
          </p:cNvSpPr>
          <p:nvPr/>
        </p:nvSpPr>
        <p:spPr bwMode="auto">
          <a:xfrm>
            <a:off x="615950" y="2305685"/>
            <a:ext cx="3242945" cy="69215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请求对象</a:t>
            </a:r>
            <a:r>
              <a:rPr lang="en-US" altLang="zh-CN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RequestUtil</a:t>
            </a:r>
            <a:endParaRPr lang="en-US" altLang="zh-CN" sz="2500" b="1" dirty="0">
              <a:solidFill>
                <a:srgbClr val="FF8A00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endParaRPr lang="en-US" altLang="zh-CN" sz="2500" b="1" dirty="0">
              <a:solidFill>
                <a:srgbClr val="FF8A00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5930" y="1322705"/>
            <a:ext cx="7208520" cy="5528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How-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准备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5537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一个具体的业务接口特性</a:t>
            </a:r>
            <a:r>
              <a:rPr lang="en-US" altLang="zh-CN" sz="1800">
                <a:effectLst/>
                <a:latin typeface="Calibri" panose="020F0502020204030204" pitchFamily="34" charset="0"/>
              </a:rPr>
              <a:t>BaseProduct&amp;Controller</a:t>
            </a:r>
            <a:r>
              <a:rPr lang="zh-CN" sz="1800">
                <a:effectLst/>
                <a:latin typeface="Calibri" panose="020F0502020204030204" pitchFamily="34" charset="0"/>
                <a:ea typeface="宋体" charset="0"/>
                <a:sym typeface="+mn-ea"/>
              </a:rPr>
              <a:t>（此部分为自动化生成代码</a:t>
            </a:r>
            <a:r>
              <a:rPr lang="zh-CN" sz="1800">
                <a:effectLst/>
                <a:latin typeface="Calibri" panose="020F0502020204030204" pitchFamily="34" charset="0"/>
                <a:ea typeface="宋体" charset="0"/>
                <a:sym typeface="+mn-ea"/>
              </a:rPr>
              <a:t>）</a:t>
            </a:r>
            <a:endParaRPr lang="zh-CN" sz="1800">
              <a:effectLst/>
              <a:latin typeface="Calibri" panose="020F0502020204030204" pitchFamily="34" charset="0"/>
              <a:ea typeface="宋体" charset="0"/>
            </a:endParaRPr>
          </a:p>
          <a:p>
            <a:pPr algn="l" latinLnBrk="0"/>
            <a:endParaRPr lang="en-US" altLang="zh-CN" sz="1800">
              <a:effectLst/>
              <a:latin typeface="Calibri" panose="020F0502020204030204" pitchFamily="34" charset="0"/>
            </a:endParaRPr>
          </a:p>
        </p:txBody>
      </p:sp>
      <p:grpSp>
        <p:nvGrpSpPr>
          <p:cNvPr id="429" name="Group 428"/>
          <p:cNvGrpSpPr/>
          <p:nvPr/>
        </p:nvGrpSpPr>
        <p:grpSpPr>
          <a:xfrm>
            <a:off x="479425" y="3484692"/>
            <a:ext cx="1577476" cy="193040"/>
            <a:chOff x="2209399" y="5491607"/>
            <a:chExt cx="1577476" cy="193040"/>
          </a:xfrm>
        </p:grpSpPr>
        <p:sp>
          <p:nvSpPr>
            <p:cNvPr id="430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域名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2209399" y="5514756"/>
              <a:ext cx="147600" cy="147600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32" name="Group 431"/>
          <p:cNvGrpSpPr/>
          <p:nvPr/>
        </p:nvGrpSpPr>
        <p:grpSpPr>
          <a:xfrm>
            <a:off x="3612515" y="1973125"/>
            <a:ext cx="1577476" cy="193040"/>
            <a:chOff x="2280350" y="5938380"/>
            <a:chExt cx="1577476" cy="193040"/>
          </a:xfrm>
        </p:grpSpPr>
        <p:sp>
          <p:nvSpPr>
            <p:cNvPr id="433" name="speed"/>
            <p:cNvSpPr txBox="1">
              <a:spLocks noChangeArrowheads="1"/>
            </p:cNvSpPr>
            <p:nvPr/>
          </p:nvSpPr>
          <p:spPr bwMode="auto">
            <a:xfrm>
              <a:off x="2498901" y="5938380"/>
              <a:ext cx="1358925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请求方式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36" name="speed"/>
          <p:cNvSpPr txBox="1">
            <a:spLocks noChangeArrowheads="1"/>
          </p:cNvSpPr>
          <p:nvPr/>
        </p:nvSpPr>
        <p:spPr bwMode="auto">
          <a:xfrm>
            <a:off x="461645" y="2522855"/>
            <a:ext cx="3369310" cy="69215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l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业务</a:t>
            </a:r>
            <a:r>
              <a:rPr lang="zh-CN" altLang="en-US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域 </a:t>
            </a:r>
            <a:endParaRPr lang="zh-CN" altLang="en-US" sz="2500" b="1" dirty="0">
              <a:solidFill>
                <a:srgbClr val="FF8A00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  <a:p>
            <a:pPr algn="l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zh-CN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BaseProduct</a:t>
            </a:r>
            <a:endParaRPr lang="en-US" altLang="zh-CN" sz="2500" b="1" dirty="0">
              <a:solidFill>
                <a:srgbClr val="FF8A00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sp>
        <p:nvSpPr>
          <p:cNvPr id="6" name="speed"/>
          <p:cNvSpPr txBox="1">
            <a:spLocks noChangeArrowheads="1"/>
          </p:cNvSpPr>
          <p:nvPr/>
        </p:nvSpPr>
        <p:spPr bwMode="auto">
          <a:xfrm>
            <a:off x="2884170" y="1424305"/>
            <a:ext cx="4102100" cy="3460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接口</a:t>
            </a:r>
            <a:r>
              <a:rPr lang="en-US" altLang="zh-CN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Controller</a:t>
            </a:r>
            <a:endParaRPr lang="en-US" altLang="zh-CN" sz="2500" b="1" dirty="0">
              <a:solidFill>
                <a:srgbClr val="FF8A00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grpSp>
        <p:nvGrpSpPr>
          <p:cNvPr id="9" name="Group 431"/>
          <p:cNvGrpSpPr/>
          <p:nvPr/>
        </p:nvGrpSpPr>
        <p:grpSpPr>
          <a:xfrm>
            <a:off x="3612515" y="2564945"/>
            <a:ext cx="1577476" cy="193040"/>
            <a:chOff x="2280350" y="5938380"/>
            <a:chExt cx="1577476" cy="193040"/>
          </a:xfrm>
        </p:grpSpPr>
        <p:sp>
          <p:nvSpPr>
            <p:cNvPr id="10" name="speed"/>
            <p:cNvSpPr txBox="1">
              <a:spLocks noChangeArrowheads="1"/>
            </p:cNvSpPr>
            <p:nvPr/>
          </p:nvSpPr>
          <p:spPr bwMode="auto">
            <a:xfrm>
              <a:off x="2498901" y="5938380"/>
              <a:ext cx="1358925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请求参数结构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Group 431"/>
          <p:cNvGrpSpPr/>
          <p:nvPr/>
        </p:nvGrpSpPr>
        <p:grpSpPr>
          <a:xfrm>
            <a:off x="3612515" y="2857045"/>
            <a:ext cx="1577476" cy="193040"/>
            <a:chOff x="2280350" y="5938380"/>
            <a:chExt cx="1577476" cy="193040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2498901" y="5938380"/>
              <a:ext cx="1358925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返回参数结构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5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7" name="Group 431"/>
          <p:cNvGrpSpPr/>
          <p:nvPr/>
        </p:nvGrpSpPr>
        <p:grpSpPr>
          <a:xfrm>
            <a:off x="3612515" y="2248080"/>
            <a:ext cx="1577476" cy="193040"/>
            <a:chOff x="2280350" y="5938380"/>
            <a:chExt cx="1577476" cy="193040"/>
          </a:xfrm>
        </p:grpSpPr>
        <p:sp>
          <p:nvSpPr>
            <p:cNvPr id="18" name="speed"/>
            <p:cNvSpPr txBox="1">
              <a:spLocks noChangeArrowheads="1"/>
            </p:cNvSpPr>
            <p:nvPr/>
          </p:nvSpPr>
          <p:spPr bwMode="auto">
            <a:xfrm>
              <a:off x="2498901" y="5938380"/>
              <a:ext cx="1358925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uri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9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" y="4554220"/>
            <a:ext cx="6909435" cy="1866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70" y="1322070"/>
            <a:ext cx="4352290" cy="5103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How-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准备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接口数据</a:t>
            </a:r>
            <a:r>
              <a:rPr lang="en-US" altLang="zh-CN" sz="1800">
                <a:effectLst/>
                <a:latin typeface="Calibri" panose="020F0502020204030204" pitchFamily="34" charset="0"/>
              </a:rPr>
              <a:t>&amp;</a:t>
            </a:r>
            <a:r>
              <a:rPr lang="zh-CN" sz="1800">
                <a:effectLst/>
                <a:latin typeface="Calibri" panose="020F0502020204030204" pitchFamily="34" charset="0"/>
              </a:rPr>
              <a:t>其他功能 </a:t>
            </a:r>
            <a:r>
              <a:rPr lang="en-US" altLang="zh-CN" sz="1800">
                <a:effectLst/>
                <a:latin typeface="Calibri" panose="020F0502020204030204" pitchFamily="34" charset="0"/>
              </a:rPr>
              <a:t>Service</a:t>
            </a:r>
            <a:r>
              <a:rPr lang="zh-CN" sz="1800">
                <a:effectLst/>
                <a:latin typeface="Calibri" panose="020F0502020204030204" pitchFamily="34" charset="0"/>
                <a:ea typeface="宋体" charset="0"/>
              </a:rPr>
              <a:t>（此部分为</a:t>
            </a:r>
            <a:r>
              <a:rPr lang="zh-CN" sz="1800">
                <a:effectLst/>
                <a:latin typeface="Calibri" panose="020F0502020204030204" pitchFamily="34" charset="0"/>
                <a:ea typeface="宋体" charset="0"/>
              </a:rPr>
              <a:t>自动化生成代码）</a:t>
            </a:r>
            <a:endParaRPr lang="zh-CN" sz="1800">
              <a:effectLst/>
              <a:latin typeface="Calibri" panose="020F0502020204030204" pitchFamily="34" charset="0"/>
              <a:ea typeface="宋体" charset="0"/>
            </a:endParaRPr>
          </a:p>
        </p:txBody>
      </p:sp>
      <p:sp>
        <p:nvSpPr>
          <p:cNvPr id="435" name="Rectangle 3"/>
          <p:cNvSpPr txBox="1">
            <a:spLocks noChangeArrowheads="1"/>
          </p:cNvSpPr>
          <p:nvPr/>
        </p:nvSpPr>
        <p:spPr bwMode="auto">
          <a:xfrm>
            <a:off x="616149" y="3021870"/>
            <a:ext cx="2697419" cy="60007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9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有了接口结构，在实际调用时候我们需要放入特定的接口请求参数才能发起请求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sp>
        <p:nvSpPr>
          <p:cNvPr id="436" name="speed"/>
          <p:cNvSpPr txBox="1">
            <a:spLocks noChangeArrowheads="1"/>
          </p:cNvSpPr>
          <p:nvPr/>
        </p:nvSpPr>
        <p:spPr bwMode="auto">
          <a:xfrm>
            <a:off x="616149" y="2305678"/>
            <a:ext cx="2722389" cy="3460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接口</a:t>
            </a:r>
            <a:r>
              <a:rPr lang="en-US" altLang="zh-CN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Service</a:t>
            </a:r>
            <a:endParaRPr lang="en-US" altLang="zh-CN" sz="2500" b="1" dirty="0">
              <a:solidFill>
                <a:srgbClr val="FF8A00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5855" y="1322070"/>
            <a:ext cx="7462520" cy="5518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How-API Data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1800">
                <a:effectLst/>
                <a:latin typeface="Calibri" panose="020F0502020204030204" pitchFamily="34" charset="0"/>
              </a:rPr>
              <a:t>API DATA FLOW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总结一下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api</a:t>
            </a: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数据的继承关系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1581670" y="5811747"/>
            <a:ext cx="814070" cy="2457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请求对像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37125" y="2153030"/>
            <a:ext cx="2490470" cy="3769054"/>
            <a:chOff x="1531211" y="2406686"/>
            <a:chExt cx="2337079" cy="353691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531211" y="2460624"/>
              <a:ext cx="0" cy="34829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speed"/>
            <p:cNvSpPr txBox="1">
              <a:spLocks noChangeArrowheads="1"/>
            </p:cNvSpPr>
            <p:nvPr/>
          </p:nvSpPr>
          <p:spPr bwMode="auto">
            <a:xfrm>
              <a:off x="1667074" y="3344020"/>
              <a:ext cx="2201216" cy="6060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接口公共属性结构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发送请求功能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断言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httpcode=200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" name="텍스트 개체 틀 3"/>
            <p:cNvSpPr txBox="1"/>
            <p:nvPr/>
          </p:nvSpPr>
          <p:spPr>
            <a:xfrm>
              <a:off x="1666853" y="2978186"/>
              <a:ext cx="1328238" cy="28841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RequestUtil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텍스트 개체 틀 3"/>
            <p:cNvSpPr txBox="1"/>
            <p:nvPr/>
          </p:nvSpPr>
          <p:spPr>
            <a:xfrm>
              <a:off x="1666853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</a:rPr>
                <a:t>01</a:t>
              </a:r>
              <a:endPara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77986" y="2153030"/>
            <a:ext cx="2268620" cy="3769054"/>
            <a:chOff x="4009418" y="2406686"/>
            <a:chExt cx="2128893" cy="3536914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145060" y="3343769"/>
              <a:ext cx="1993251" cy="40401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业务公共属性值，例如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host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业务下通用功能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5" name="텍스트 개체 틀 3"/>
            <p:cNvSpPr txBox="1"/>
            <p:nvPr/>
          </p:nvSpPr>
          <p:spPr>
            <a:xfrm>
              <a:off x="4145060" y="2978186"/>
              <a:ext cx="1475423" cy="28841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BaseProduct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텍스트 개체 틀 3"/>
            <p:cNvSpPr txBox="1"/>
            <p:nvPr/>
          </p:nvSpPr>
          <p:spPr>
            <a:xfrm>
              <a:off x="4145060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rgbClr val="91BA5B"/>
                  </a:solidFill>
                  <a:latin typeface="Calibri" panose="020F0502020204030204" pitchFamily="34" charset="0"/>
                </a:rPr>
                <a:t>02</a:t>
              </a:r>
              <a:endParaRPr lang="en-US" altLang="ko-KR" sz="3600" b="1">
                <a:solidFill>
                  <a:srgbClr val="91BA5B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009418" y="2460624"/>
              <a:ext cx="0" cy="34829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715899" y="2153030"/>
            <a:ext cx="1775859" cy="3760934"/>
            <a:chOff x="6484859" y="2406686"/>
            <a:chExt cx="1666482" cy="3529294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620501" y="3343769"/>
              <a:ext cx="46479" cy="20200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 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텍스트 개체 틀 3"/>
            <p:cNvSpPr txBox="1"/>
            <p:nvPr/>
          </p:nvSpPr>
          <p:spPr>
            <a:xfrm>
              <a:off x="6620501" y="2978186"/>
              <a:ext cx="1530840" cy="28841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APIController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텍스트 개체 틀 3"/>
            <p:cNvSpPr txBox="1"/>
            <p:nvPr/>
          </p:nvSpPr>
          <p:spPr>
            <a:xfrm>
              <a:off x="6620501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rgbClr val="415463"/>
                  </a:solidFill>
                  <a:latin typeface="Calibri" panose="020F0502020204030204" pitchFamily="34" charset="0"/>
                </a:rPr>
                <a:t>03</a:t>
              </a:r>
              <a:endParaRPr lang="en-US" altLang="ko-KR" sz="3600" b="1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84859" y="2460624"/>
              <a:ext cx="0" cy="347535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350863" y="2153030"/>
            <a:ext cx="1843804" cy="3769054"/>
            <a:chOff x="8957533" y="2406686"/>
            <a:chExt cx="1730242" cy="3536914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57533" y="2460624"/>
              <a:ext cx="0" cy="34829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9093174" y="3343769"/>
              <a:ext cx="1594601" cy="6060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接口默认入参值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断言功能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接口其他自定义功能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. 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6" name="텍스트 개체 틀 3"/>
            <p:cNvSpPr txBox="1"/>
            <p:nvPr/>
          </p:nvSpPr>
          <p:spPr>
            <a:xfrm>
              <a:off x="9093175" y="2978186"/>
              <a:ext cx="1237067" cy="28841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APIService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텍스트 개체 틀 3"/>
            <p:cNvSpPr txBox="1"/>
            <p:nvPr/>
          </p:nvSpPr>
          <p:spPr>
            <a:xfrm>
              <a:off x="9093175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rgbClr val="FF8A00"/>
                  </a:solidFill>
                  <a:latin typeface="Calibri" panose="020F0502020204030204" pitchFamily="34" charset="0"/>
                </a:rPr>
                <a:t>04</a:t>
              </a:r>
              <a:endParaRPr lang="en-US" altLang="ko-KR" sz="3600" b="1">
                <a:solidFill>
                  <a:srgbClr val="FF8A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" name="speed"/>
          <p:cNvSpPr txBox="1">
            <a:spLocks noChangeArrowheads="1"/>
          </p:cNvSpPr>
          <p:nvPr/>
        </p:nvSpPr>
        <p:spPr bwMode="auto">
          <a:xfrm>
            <a:off x="4222531" y="5811747"/>
            <a:ext cx="1017905" cy="2457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业务域对像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6860443" y="5811747"/>
            <a:ext cx="1377950" cy="2457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接口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Controller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9495408" y="5811747"/>
            <a:ext cx="1125855" cy="2457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接口</a:t>
            </a:r>
            <a:r>
              <a:rPr lang="en-US" altLang="zh-CN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Service</a:t>
            </a:r>
            <a:endParaRPr lang="en-US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774203" y="5014124"/>
            <a:ext cx="7409569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848717" y="4432218"/>
            <a:ext cx="1162320" cy="1162320"/>
            <a:chOff x="1307231" y="4510530"/>
            <a:chExt cx="1000800" cy="1000800"/>
          </a:xfrm>
        </p:grpSpPr>
        <p:sp>
          <p:nvSpPr>
            <p:cNvPr id="33" name="Oval 32"/>
            <p:cNvSpPr/>
            <p:nvPr/>
          </p:nvSpPr>
          <p:spPr>
            <a:xfrm>
              <a:off x="1307231" y="4510530"/>
              <a:ext cx="1000800" cy="1000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55431" y="4729129"/>
              <a:ext cx="504401" cy="563603"/>
            </a:xfrm>
            <a:custGeom>
              <a:avLst/>
              <a:gdLst>
                <a:gd name="T0" fmla="*/ 401 w 426"/>
                <a:gd name="T1" fmla="*/ 297 h 476"/>
                <a:gd name="T2" fmla="*/ 314 w 426"/>
                <a:gd name="T3" fmla="*/ 128 h 476"/>
                <a:gd name="T4" fmla="*/ 329 w 426"/>
                <a:gd name="T5" fmla="*/ 0 h 476"/>
                <a:gd name="T6" fmla="*/ 251 w 426"/>
                <a:gd name="T7" fmla="*/ 105 h 476"/>
                <a:gd name="T8" fmla="*/ 251 w 426"/>
                <a:gd name="T9" fmla="*/ 160 h 476"/>
                <a:gd name="T10" fmla="*/ 190 w 426"/>
                <a:gd name="T11" fmla="*/ 122 h 476"/>
                <a:gd name="T12" fmla="*/ 175 w 426"/>
                <a:gd name="T13" fmla="*/ 133 h 476"/>
                <a:gd name="T14" fmla="*/ 205 w 426"/>
                <a:gd name="T15" fmla="*/ 105 h 476"/>
                <a:gd name="T16" fmla="*/ 97 w 426"/>
                <a:gd name="T17" fmla="*/ 105 h 476"/>
                <a:gd name="T18" fmla="*/ 67 w 426"/>
                <a:gd name="T19" fmla="*/ 128 h 476"/>
                <a:gd name="T20" fmla="*/ 39 w 426"/>
                <a:gd name="T21" fmla="*/ 297 h 476"/>
                <a:gd name="T22" fmla="*/ 0 w 426"/>
                <a:gd name="T23" fmla="*/ 476 h 476"/>
                <a:gd name="T24" fmla="*/ 164 w 426"/>
                <a:gd name="T25" fmla="*/ 414 h 476"/>
                <a:gd name="T26" fmla="*/ 175 w 426"/>
                <a:gd name="T27" fmla="*/ 243 h 476"/>
                <a:gd name="T28" fmla="*/ 236 w 426"/>
                <a:gd name="T29" fmla="*/ 273 h 476"/>
                <a:gd name="T30" fmla="*/ 251 w 426"/>
                <a:gd name="T31" fmla="*/ 297 h 476"/>
                <a:gd name="T32" fmla="*/ 256 w 426"/>
                <a:gd name="T33" fmla="*/ 414 h 476"/>
                <a:gd name="T34" fmla="*/ 426 w 426"/>
                <a:gd name="T35" fmla="*/ 414 h 476"/>
                <a:gd name="T36" fmla="*/ 14 w 426"/>
                <a:gd name="T37" fmla="*/ 462 h 476"/>
                <a:gd name="T38" fmla="*/ 155 w 426"/>
                <a:gd name="T39" fmla="*/ 462 h 476"/>
                <a:gd name="T40" fmla="*/ 235 w 426"/>
                <a:gd name="T41" fmla="*/ 26 h 476"/>
                <a:gd name="T42" fmla="*/ 235 w 426"/>
                <a:gd name="T43" fmla="*/ 40 h 476"/>
                <a:gd name="T44" fmla="*/ 235 w 426"/>
                <a:gd name="T45" fmla="*/ 91 h 476"/>
                <a:gd name="T46" fmla="*/ 300 w 426"/>
                <a:gd name="T47" fmla="*/ 105 h 476"/>
                <a:gd name="T48" fmla="*/ 265 w 426"/>
                <a:gd name="T49" fmla="*/ 105 h 476"/>
                <a:gd name="T50" fmla="*/ 221 w 426"/>
                <a:gd name="T51" fmla="*/ 160 h 476"/>
                <a:gd name="T52" fmla="*/ 205 w 426"/>
                <a:gd name="T53" fmla="*/ 160 h 476"/>
                <a:gd name="T54" fmla="*/ 221 w 426"/>
                <a:gd name="T55" fmla="*/ 229 h 476"/>
                <a:gd name="T56" fmla="*/ 205 w 426"/>
                <a:gd name="T57" fmla="*/ 229 h 476"/>
                <a:gd name="T58" fmla="*/ 217 w 426"/>
                <a:gd name="T59" fmla="*/ 174 h 476"/>
                <a:gd name="T60" fmla="*/ 190 w 426"/>
                <a:gd name="T61" fmla="*/ 26 h 476"/>
                <a:gd name="T62" fmla="*/ 190 w 426"/>
                <a:gd name="T63" fmla="*/ 14 h 476"/>
                <a:gd name="T64" fmla="*/ 190 w 426"/>
                <a:gd name="T65" fmla="*/ 91 h 476"/>
                <a:gd name="T66" fmla="*/ 126 w 426"/>
                <a:gd name="T67" fmla="*/ 105 h 476"/>
                <a:gd name="T68" fmla="*/ 126 w 426"/>
                <a:gd name="T69" fmla="*/ 128 h 476"/>
                <a:gd name="T70" fmla="*/ 20 w 426"/>
                <a:gd name="T71" fmla="*/ 414 h 476"/>
                <a:gd name="T72" fmla="*/ 149 w 426"/>
                <a:gd name="T73" fmla="*/ 414 h 476"/>
                <a:gd name="T74" fmla="*/ 39 w 426"/>
                <a:gd name="T75" fmla="*/ 250 h 476"/>
                <a:gd name="T76" fmla="*/ 39 w 426"/>
                <a:gd name="T77" fmla="*/ 236 h 476"/>
                <a:gd name="T78" fmla="*/ 59 w 426"/>
                <a:gd name="T79" fmla="*/ 210 h 476"/>
                <a:gd name="T80" fmla="*/ 59 w 426"/>
                <a:gd name="T81" fmla="*/ 198 h 476"/>
                <a:gd name="T82" fmla="*/ 39 w 426"/>
                <a:gd name="T83" fmla="*/ 172 h 476"/>
                <a:gd name="T84" fmla="*/ 161 w 426"/>
                <a:gd name="T85" fmla="*/ 160 h 476"/>
                <a:gd name="T86" fmla="*/ 161 w 426"/>
                <a:gd name="T87" fmla="*/ 174 h 476"/>
                <a:gd name="T88" fmla="*/ 133 w 426"/>
                <a:gd name="T89" fmla="*/ 243 h 476"/>
                <a:gd name="T90" fmla="*/ 175 w 426"/>
                <a:gd name="T91" fmla="*/ 229 h 476"/>
                <a:gd name="T92" fmla="*/ 190 w 426"/>
                <a:gd name="T93" fmla="*/ 229 h 476"/>
                <a:gd name="T94" fmla="*/ 205 w 426"/>
                <a:gd name="T95" fmla="*/ 259 h 476"/>
                <a:gd name="T96" fmla="*/ 217 w 426"/>
                <a:gd name="T97" fmla="*/ 243 h 476"/>
                <a:gd name="T98" fmla="*/ 236 w 426"/>
                <a:gd name="T99" fmla="*/ 229 h 476"/>
                <a:gd name="T100" fmla="*/ 251 w 426"/>
                <a:gd name="T101" fmla="*/ 229 h 476"/>
                <a:gd name="T102" fmla="*/ 293 w 426"/>
                <a:gd name="T103" fmla="*/ 243 h 476"/>
                <a:gd name="T104" fmla="*/ 265 w 426"/>
                <a:gd name="T105" fmla="*/ 174 h 476"/>
                <a:gd name="T106" fmla="*/ 265 w 426"/>
                <a:gd name="T107" fmla="*/ 160 h 476"/>
                <a:gd name="T108" fmla="*/ 387 w 426"/>
                <a:gd name="T109" fmla="*/ 172 h 476"/>
                <a:gd name="T110" fmla="*/ 367 w 426"/>
                <a:gd name="T111" fmla="*/ 198 h 476"/>
                <a:gd name="T112" fmla="*/ 367 w 426"/>
                <a:gd name="T113" fmla="*/ 210 h 476"/>
                <a:gd name="T114" fmla="*/ 387 w 426"/>
                <a:gd name="T115" fmla="*/ 236 h 476"/>
                <a:gd name="T116" fmla="*/ 387 w 426"/>
                <a:gd name="T117" fmla="*/ 250 h 476"/>
                <a:gd name="T118" fmla="*/ 265 w 426"/>
                <a:gd name="T119" fmla="*/ 243 h 476"/>
                <a:gd name="T120" fmla="*/ 405 w 426"/>
                <a:gd name="T121" fmla="*/ 414 h 476"/>
                <a:gd name="T122" fmla="*/ 412 w 426"/>
                <a:gd name="T123" fmla="*/ 462 h 476"/>
                <a:gd name="T124" fmla="*/ 412 w 426"/>
                <a:gd name="T125" fmla="*/ 428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501149" y="4432218"/>
            <a:ext cx="1162320" cy="1162320"/>
            <a:chOff x="3513075" y="4445876"/>
            <a:chExt cx="1000800" cy="1000800"/>
          </a:xfrm>
        </p:grpSpPr>
        <p:sp>
          <p:nvSpPr>
            <p:cNvPr id="36" name="Oval 35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6133385" y="4432218"/>
            <a:ext cx="1162320" cy="1162320"/>
            <a:chOff x="6331147" y="4510530"/>
            <a:chExt cx="1000800" cy="1000800"/>
          </a:xfrm>
        </p:grpSpPr>
        <p:sp>
          <p:nvSpPr>
            <p:cNvPr id="43" name="Oval 42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6517184" y="4734457"/>
              <a:ext cx="628726" cy="55294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770725" y="4432151"/>
            <a:ext cx="1163946" cy="1163946"/>
            <a:chOff x="8741934" y="4445876"/>
            <a:chExt cx="1002200" cy="1002200"/>
          </a:xfrm>
        </p:grpSpPr>
        <p:sp>
          <p:nvSpPr>
            <p:cNvPr id="46" name="Oval 45"/>
            <p:cNvSpPr/>
            <p:nvPr/>
          </p:nvSpPr>
          <p:spPr>
            <a:xfrm>
              <a:off x="8741934" y="4445876"/>
              <a:ext cx="1002200" cy="10022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9020434" y="4649336"/>
              <a:ext cx="445200" cy="574260"/>
              <a:chOff x="8693150" y="3081338"/>
              <a:chExt cx="596901" cy="769938"/>
            </a:xfrm>
            <a:solidFill>
              <a:schemeClr val="bg1"/>
            </a:solidFill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8693150" y="3081338"/>
                <a:ext cx="508000" cy="769938"/>
              </a:xfrm>
              <a:custGeom>
                <a:avLst/>
                <a:gdLst>
                  <a:gd name="T0" fmla="*/ 217 w 320"/>
                  <a:gd name="T1" fmla="*/ 57 h 485"/>
                  <a:gd name="T2" fmla="*/ 181 w 320"/>
                  <a:gd name="T3" fmla="*/ 43 h 485"/>
                  <a:gd name="T4" fmla="*/ 182 w 320"/>
                  <a:gd name="T5" fmla="*/ 34 h 485"/>
                  <a:gd name="T6" fmla="*/ 182 w 320"/>
                  <a:gd name="T7" fmla="*/ 24 h 485"/>
                  <a:gd name="T8" fmla="*/ 173 w 320"/>
                  <a:gd name="T9" fmla="*/ 8 h 485"/>
                  <a:gd name="T10" fmla="*/ 159 w 320"/>
                  <a:gd name="T11" fmla="*/ 1 h 485"/>
                  <a:gd name="T12" fmla="*/ 154 w 320"/>
                  <a:gd name="T13" fmla="*/ 0 h 485"/>
                  <a:gd name="T14" fmla="*/ 147 w 320"/>
                  <a:gd name="T15" fmla="*/ 1 h 485"/>
                  <a:gd name="T16" fmla="*/ 133 w 320"/>
                  <a:gd name="T17" fmla="*/ 8 h 485"/>
                  <a:gd name="T18" fmla="*/ 125 w 320"/>
                  <a:gd name="T19" fmla="*/ 24 h 485"/>
                  <a:gd name="T20" fmla="*/ 125 w 320"/>
                  <a:gd name="T21" fmla="*/ 34 h 485"/>
                  <a:gd name="T22" fmla="*/ 106 w 320"/>
                  <a:gd name="T23" fmla="*/ 43 h 485"/>
                  <a:gd name="T24" fmla="*/ 92 w 320"/>
                  <a:gd name="T25" fmla="*/ 63 h 485"/>
                  <a:gd name="T26" fmla="*/ 16 w 320"/>
                  <a:gd name="T27" fmla="*/ 63 h 485"/>
                  <a:gd name="T28" fmla="*/ 6 w 320"/>
                  <a:gd name="T29" fmla="*/ 68 h 485"/>
                  <a:gd name="T30" fmla="*/ 0 w 320"/>
                  <a:gd name="T31" fmla="*/ 79 h 485"/>
                  <a:gd name="T32" fmla="*/ 1 w 320"/>
                  <a:gd name="T33" fmla="*/ 475 h 485"/>
                  <a:gd name="T34" fmla="*/ 16 w 320"/>
                  <a:gd name="T35" fmla="*/ 485 h 485"/>
                  <a:gd name="T36" fmla="*/ 310 w 320"/>
                  <a:gd name="T37" fmla="*/ 484 h 485"/>
                  <a:gd name="T38" fmla="*/ 320 w 320"/>
                  <a:gd name="T39" fmla="*/ 470 h 485"/>
                  <a:gd name="T40" fmla="*/ 319 w 320"/>
                  <a:gd name="T41" fmla="*/ 73 h 485"/>
                  <a:gd name="T42" fmla="*/ 305 w 320"/>
                  <a:gd name="T43" fmla="*/ 63 h 485"/>
                  <a:gd name="T44" fmla="*/ 134 w 320"/>
                  <a:gd name="T45" fmla="*/ 57 h 485"/>
                  <a:gd name="T46" fmla="*/ 144 w 320"/>
                  <a:gd name="T47" fmla="*/ 40 h 485"/>
                  <a:gd name="T48" fmla="*/ 138 w 320"/>
                  <a:gd name="T49" fmla="*/ 29 h 485"/>
                  <a:gd name="T50" fmla="*/ 143 w 320"/>
                  <a:gd name="T51" fmla="*/ 18 h 485"/>
                  <a:gd name="T52" fmla="*/ 154 w 320"/>
                  <a:gd name="T53" fmla="*/ 15 h 485"/>
                  <a:gd name="T54" fmla="*/ 163 w 320"/>
                  <a:gd name="T55" fmla="*/ 18 h 485"/>
                  <a:gd name="T56" fmla="*/ 168 w 320"/>
                  <a:gd name="T57" fmla="*/ 29 h 485"/>
                  <a:gd name="T58" fmla="*/ 162 w 320"/>
                  <a:gd name="T59" fmla="*/ 40 h 485"/>
                  <a:gd name="T60" fmla="*/ 203 w 320"/>
                  <a:gd name="T61" fmla="*/ 57 h 485"/>
                  <a:gd name="T62" fmla="*/ 106 w 320"/>
                  <a:gd name="T63" fmla="*/ 57 h 485"/>
                  <a:gd name="T64" fmla="*/ 217 w 320"/>
                  <a:gd name="T65" fmla="*/ 113 h 485"/>
                  <a:gd name="T66" fmla="*/ 279 w 320"/>
                  <a:gd name="T67" fmla="*/ 440 h 485"/>
                  <a:gd name="T68" fmla="*/ 92 w 320"/>
                  <a:gd name="T69" fmla="*/ 102 h 485"/>
                  <a:gd name="T70" fmla="*/ 306 w 320"/>
                  <a:gd name="T71" fmla="*/ 470 h 485"/>
                  <a:gd name="T72" fmla="*/ 304 w 320"/>
                  <a:gd name="T73" fmla="*/ 471 h 485"/>
                  <a:gd name="T74" fmla="*/ 15 w 320"/>
                  <a:gd name="T75" fmla="*/ 471 h 485"/>
                  <a:gd name="T76" fmla="*/ 15 w 320"/>
                  <a:gd name="T77" fmla="*/ 79 h 485"/>
                  <a:gd name="T78" fmla="*/ 16 w 320"/>
                  <a:gd name="T79" fmla="*/ 78 h 485"/>
                  <a:gd name="T80" fmla="*/ 92 w 320"/>
                  <a:gd name="T81" fmla="*/ 88 h 485"/>
                  <a:gd name="T82" fmla="*/ 293 w 320"/>
                  <a:gd name="T83" fmla="*/ 454 h 485"/>
                  <a:gd name="T84" fmla="*/ 217 w 320"/>
                  <a:gd name="T85" fmla="*/ 78 h 485"/>
                  <a:gd name="T86" fmla="*/ 306 w 320"/>
                  <a:gd name="T87" fmla="*/ 78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0" h="485">
                    <a:moveTo>
                      <a:pt x="305" y="63"/>
                    </a:moveTo>
                    <a:lnTo>
                      <a:pt x="217" y="63"/>
                    </a:lnTo>
                    <a:lnTo>
                      <a:pt x="217" y="57"/>
                    </a:lnTo>
                    <a:lnTo>
                      <a:pt x="217" y="43"/>
                    </a:lnTo>
                    <a:lnTo>
                      <a:pt x="203" y="43"/>
                    </a:lnTo>
                    <a:lnTo>
                      <a:pt x="181" y="43"/>
                    </a:lnTo>
                    <a:lnTo>
                      <a:pt x="179" y="40"/>
                    </a:lnTo>
                    <a:lnTo>
                      <a:pt x="179" y="40"/>
                    </a:lnTo>
                    <a:lnTo>
                      <a:pt x="182" y="34"/>
                    </a:lnTo>
                    <a:lnTo>
                      <a:pt x="182" y="29"/>
                    </a:lnTo>
                    <a:lnTo>
                      <a:pt x="182" y="29"/>
                    </a:lnTo>
                    <a:lnTo>
                      <a:pt x="182" y="24"/>
                    </a:lnTo>
                    <a:lnTo>
                      <a:pt x="179" y="18"/>
                    </a:lnTo>
                    <a:lnTo>
                      <a:pt x="177" y="13"/>
                    </a:lnTo>
                    <a:lnTo>
                      <a:pt x="173" y="8"/>
                    </a:lnTo>
                    <a:lnTo>
                      <a:pt x="169" y="5"/>
                    </a:lnTo>
                    <a:lnTo>
                      <a:pt x="164" y="3"/>
                    </a:lnTo>
                    <a:lnTo>
                      <a:pt x="159" y="1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47" y="1"/>
                    </a:lnTo>
                    <a:lnTo>
                      <a:pt x="142" y="3"/>
                    </a:lnTo>
                    <a:lnTo>
                      <a:pt x="137" y="5"/>
                    </a:lnTo>
                    <a:lnTo>
                      <a:pt x="133" y="8"/>
                    </a:lnTo>
                    <a:lnTo>
                      <a:pt x="130" y="13"/>
                    </a:lnTo>
                    <a:lnTo>
                      <a:pt x="127" y="18"/>
                    </a:lnTo>
                    <a:lnTo>
                      <a:pt x="125" y="24"/>
                    </a:lnTo>
                    <a:lnTo>
                      <a:pt x="124" y="29"/>
                    </a:lnTo>
                    <a:lnTo>
                      <a:pt x="124" y="29"/>
                    </a:lnTo>
                    <a:lnTo>
                      <a:pt x="125" y="34"/>
                    </a:lnTo>
                    <a:lnTo>
                      <a:pt x="127" y="40"/>
                    </a:lnTo>
                    <a:lnTo>
                      <a:pt x="125" y="43"/>
                    </a:lnTo>
                    <a:lnTo>
                      <a:pt x="106" y="43"/>
                    </a:lnTo>
                    <a:lnTo>
                      <a:pt x="92" y="43"/>
                    </a:lnTo>
                    <a:lnTo>
                      <a:pt x="92" y="57"/>
                    </a:lnTo>
                    <a:lnTo>
                      <a:pt x="92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0" y="65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2" y="72"/>
                    </a:lnTo>
                    <a:lnTo>
                      <a:pt x="0" y="79"/>
                    </a:lnTo>
                    <a:lnTo>
                      <a:pt x="0" y="470"/>
                    </a:lnTo>
                    <a:lnTo>
                      <a:pt x="0" y="470"/>
                    </a:lnTo>
                    <a:lnTo>
                      <a:pt x="1" y="475"/>
                    </a:lnTo>
                    <a:lnTo>
                      <a:pt x="5" y="480"/>
                    </a:lnTo>
                    <a:lnTo>
                      <a:pt x="10" y="484"/>
                    </a:lnTo>
                    <a:lnTo>
                      <a:pt x="16" y="485"/>
                    </a:lnTo>
                    <a:lnTo>
                      <a:pt x="304" y="485"/>
                    </a:lnTo>
                    <a:lnTo>
                      <a:pt x="304" y="485"/>
                    </a:lnTo>
                    <a:lnTo>
                      <a:pt x="310" y="484"/>
                    </a:lnTo>
                    <a:lnTo>
                      <a:pt x="316" y="480"/>
                    </a:lnTo>
                    <a:lnTo>
                      <a:pt x="319" y="476"/>
                    </a:lnTo>
                    <a:lnTo>
                      <a:pt x="320" y="470"/>
                    </a:lnTo>
                    <a:lnTo>
                      <a:pt x="320" y="79"/>
                    </a:lnTo>
                    <a:lnTo>
                      <a:pt x="320" y="79"/>
                    </a:lnTo>
                    <a:lnTo>
                      <a:pt x="319" y="73"/>
                    </a:lnTo>
                    <a:lnTo>
                      <a:pt x="316" y="68"/>
                    </a:lnTo>
                    <a:lnTo>
                      <a:pt x="310" y="65"/>
                    </a:lnTo>
                    <a:lnTo>
                      <a:pt x="305" y="63"/>
                    </a:lnTo>
                    <a:lnTo>
                      <a:pt x="305" y="63"/>
                    </a:lnTo>
                    <a:close/>
                    <a:moveTo>
                      <a:pt x="106" y="57"/>
                    </a:moveTo>
                    <a:lnTo>
                      <a:pt x="134" y="57"/>
                    </a:lnTo>
                    <a:lnTo>
                      <a:pt x="137" y="52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41" y="34"/>
                    </a:lnTo>
                    <a:lnTo>
                      <a:pt x="140" y="32"/>
                    </a:lnTo>
                    <a:lnTo>
                      <a:pt x="138" y="29"/>
                    </a:lnTo>
                    <a:lnTo>
                      <a:pt x="138" y="29"/>
                    </a:lnTo>
                    <a:lnTo>
                      <a:pt x="140" y="24"/>
                    </a:lnTo>
                    <a:lnTo>
                      <a:pt x="143" y="18"/>
                    </a:lnTo>
                    <a:lnTo>
                      <a:pt x="147" y="16"/>
                    </a:lnTo>
                    <a:lnTo>
                      <a:pt x="154" y="15"/>
                    </a:lnTo>
                    <a:lnTo>
                      <a:pt x="154" y="15"/>
                    </a:lnTo>
                    <a:lnTo>
                      <a:pt x="154" y="15"/>
                    </a:lnTo>
                    <a:lnTo>
                      <a:pt x="159" y="16"/>
                    </a:lnTo>
                    <a:lnTo>
                      <a:pt x="163" y="18"/>
                    </a:lnTo>
                    <a:lnTo>
                      <a:pt x="167" y="24"/>
                    </a:lnTo>
                    <a:lnTo>
                      <a:pt x="168" y="29"/>
                    </a:lnTo>
                    <a:lnTo>
                      <a:pt x="168" y="29"/>
                    </a:lnTo>
                    <a:lnTo>
                      <a:pt x="168" y="32"/>
                    </a:lnTo>
                    <a:lnTo>
                      <a:pt x="167" y="34"/>
                    </a:lnTo>
                    <a:lnTo>
                      <a:pt x="162" y="40"/>
                    </a:lnTo>
                    <a:lnTo>
                      <a:pt x="170" y="52"/>
                    </a:lnTo>
                    <a:lnTo>
                      <a:pt x="173" y="57"/>
                    </a:lnTo>
                    <a:lnTo>
                      <a:pt x="203" y="57"/>
                    </a:lnTo>
                    <a:lnTo>
                      <a:pt x="203" y="98"/>
                    </a:lnTo>
                    <a:lnTo>
                      <a:pt x="106" y="98"/>
                    </a:lnTo>
                    <a:lnTo>
                      <a:pt x="106" y="57"/>
                    </a:lnTo>
                    <a:close/>
                    <a:moveTo>
                      <a:pt x="106" y="113"/>
                    </a:moveTo>
                    <a:lnTo>
                      <a:pt x="203" y="113"/>
                    </a:lnTo>
                    <a:lnTo>
                      <a:pt x="217" y="113"/>
                    </a:lnTo>
                    <a:lnTo>
                      <a:pt x="217" y="102"/>
                    </a:lnTo>
                    <a:lnTo>
                      <a:pt x="279" y="102"/>
                    </a:lnTo>
                    <a:lnTo>
                      <a:pt x="279" y="440"/>
                    </a:lnTo>
                    <a:lnTo>
                      <a:pt x="44" y="440"/>
                    </a:lnTo>
                    <a:lnTo>
                      <a:pt x="44" y="102"/>
                    </a:lnTo>
                    <a:lnTo>
                      <a:pt x="92" y="102"/>
                    </a:lnTo>
                    <a:lnTo>
                      <a:pt x="92" y="113"/>
                    </a:lnTo>
                    <a:lnTo>
                      <a:pt x="106" y="113"/>
                    </a:lnTo>
                    <a:close/>
                    <a:moveTo>
                      <a:pt x="306" y="470"/>
                    </a:moveTo>
                    <a:lnTo>
                      <a:pt x="306" y="470"/>
                    </a:lnTo>
                    <a:lnTo>
                      <a:pt x="305" y="471"/>
                    </a:lnTo>
                    <a:lnTo>
                      <a:pt x="304" y="471"/>
                    </a:lnTo>
                    <a:lnTo>
                      <a:pt x="16" y="471"/>
                    </a:lnTo>
                    <a:lnTo>
                      <a:pt x="16" y="471"/>
                    </a:lnTo>
                    <a:lnTo>
                      <a:pt x="15" y="471"/>
                    </a:lnTo>
                    <a:lnTo>
                      <a:pt x="14" y="470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5" y="78"/>
                    </a:lnTo>
                    <a:lnTo>
                      <a:pt x="15" y="78"/>
                    </a:lnTo>
                    <a:lnTo>
                      <a:pt x="16" y="78"/>
                    </a:lnTo>
                    <a:lnTo>
                      <a:pt x="16" y="78"/>
                    </a:lnTo>
                    <a:lnTo>
                      <a:pt x="92" y="78"/>
                    </a:lnTo>
                    <a:lnTo>
                      <a:pt x="92" y="88"/>
                    </a:lnTo>
                    <a:lnTo>
                      <a:pt x="30" y="88"/>
                    </a:lnTo>
                    <a:lnTo>
                      <a:pt x="29" y="454"/>
                    </a:lnTo>
                    <a:lnTo>
                      <a:pt x="293" y="454"/>
                    </a:lnTo>
                    <a:lnTo>
                      <a:pt x="293" y="88"/>
                    </a:lnTo>
                    <a:lnTo>
                      <a:pt x="217" y="88"/>
                    </a:lnTo>
                    <a:lnTo>
                      <a:pt x="217" y="78"/>
                    </a:lnTo>
                    <a:lnTo>
                      <a:pt x="305" y="78"/>
                    </a:lnTo>
                    <a:lnTo>
                      <a:pt x="305" y="78"/>
                    </a:lnTo>
                    <a:lnTo>
                      <a:pt x="306" y="78"/>
                    </a:lnTo>
                    <a:lnTo>
                      <a:pt x="306" y="79"/>
                    </a:lnTo>
                    <a:lnTo>
                      <a:pt x="306" y="4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 bwMode="auto">
              <a:xfrm>
                <a:off x="8924925" y="3116263"/>
                <a:ext cx="22225" cy="20638"/>
              </a:xfrm>
              <a:custGeom>
                <a:avLst/>
                <a:gdLst>
                  <a:gd name="T0" fmla="*/ 8 w 14"/>
                  <a:gd name="T1" fmla="*/ 0 h 13"/>
                  <a:gd name="T2" fmla="*/ 8 w 14"/>
                  <a:gd name="T3" fmla="*/ 0 h 13"/>
                  <a:gd name="T4" fmla="*/ 4 w 14"/>
                  <a:gd name="T5" fmla="*/ 0 h 13"/>
                  <a:gd name="T6" fmla="*/ 2 w 14"/>
                  <a:gd name="T7" fmla="*/ 2 h 13"/>
                  <a:gd name="T8" fmla="*/ 1 w 14"/>
                  <a:gd name="T9" fmla="*/ 4 h 13"/>
                  <a:gd name="T10" fmla="*/ 0 w 14"/>
                  <a:gd name="T11" fmla="*/ 7 h 13"/>
                  <a:gd name="T12" fmla="*/ 0 w 14"/>
                  <a:gd name="T13" fmla="*/ 7 h 13"/>
                  <a:gd name="T14" fmla="*/ 1 w 14"/>
                  <a:gd name="T15" fmla="*/ 9 h 13"/>
                  <a:gd name="T16" fmla="*/ 2 w 14"/>
                  <a:gd name="T17" fmla="*/ 11 h 13"/>
                  <a:gd name="T18" fmla="*/ 4 w 14"/>
                  <a:gd name="T19" fmla="*/ 13 h 13"/>
                  <a:gd name="T20" fmla="*/ 8 w 14"/>
                  <a:gd name="T21" fmla="*/ 13 h 13"/>
                  <a:gd name="T22" fmla="*/ 8 w 14"/>
                  <a:gd name="T23" fmla="*/ 13 h 13"/>
                  <a:gd name="T24" fmla="*/ 8 w 14"/>
                  <a:gd name="T25" fmla="*/ 13 h 13"/>
                  <a:gd name="T26" fmla="*/ 8 w 14"/>
                  <a:gd name="T27" fmla="*/ 13 h 13"/>
                  <a:gd name="T28" fmla="*/ 10 w 14"/>
                  <a:gd name="T29" fmla="*/ 13 h 13"/>
                  <a:gd name="T30" fmla="*/ 12 w 14"/>
                  <a:gd name="T31" fmla="*/ 11 h 13"/>
                  <a:gd name="T32" fmla="*/ 13 w 14"/>
                  <a:gd name="T33" fmla="*/ 9 h 13"/>
                  <a:gd name="T34" fmla="*/ 14 w 14"/>
                  <a:gd name="T35" fmla="*/ 7 h 13"/>
                  <a:gd name="T36" fmla="*/ 14 w 14"/>
                  <a:gd name="T37" fmla="*/ 7 h 13"/>
                  <a:gd name="T38" fmla="*/ 13 w 14"/>
                  <a:gd name="T39" fmla="*/ 4 h 13"/>
                  <a:gd name="T40" fmla="*/ 12 w 14"/>
                  <a:gd name="T41" fmla="*/ 2 h 13"/>
                  <a:gd name="T42" fmla="*/ 10 w 14"/>
                  <a:gd name="T43" fmla="*/ 0 h 13"/>
                  <a:gd name="T44" fmla="*/ 8 w 14"/>
                  <a:gd name="T45" fmla="*/ 0 h 13"/>
                  <a:gd name="T46" fmla="*/ 8 w 14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13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2" y="11"/>
                    </a:lnTo>
                    <a:lnTo>
                      <a:pt x="13" y="9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3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8866188" y="3378200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Freeform 50"/>
              <p:cNvSpPr>
                <a:spLocks noEditPoints="1"/>
              </p:cNvSpPr>
              <p:nvPr/>
            </p:nvSpPr>
            <p:spPr bwMode="auto">
              <a:xfrm>
                <a:off x="8797925" y="3362325"/>
                <a:ext cx="53975" cy="52388"/>
              </a:xfrm>
              <a:custGeom>
                <a:avLst/>
                <a:gdLst>
                  <a:gd name="T0" fmla="*/ 0 w 34"/>
                  <a:gd name="T1" fmla="*/ 33 h 33"/>
                  <a:gd name="T2" fmla="*/ 34 w 34"/>
                  <a:gd name="T3" fmla="*/ 33 h 33"/>
                  <a:gd name="T4" fmla="*/ 34 w 34"/>
                  <a:gd name="T5" fmla="*/ 0 h 33"/>
                  <a:gd name="T6" fmla="*/ 0 w 34"/>
                  <a:gd name="T7" fmla="*/ 0 h 33"/>
                  <a:gd name="T8" fmla="*/ 0 w 34"/>
                  <a:gd name="T9" fmla="*/ 33 h 33"/>
                  <a:gd name="T10" fmla="*/ 14 w 34"/>
                  <a:gd name="T11" fmla="*/ 14 h 33"/>
                  <a:gd name="T12" fmla="*/ 20 w 34"/>
                  <a:gd name="T13" fmla="*/ 14 h 33"/>
                  <a:gd name="T14" fmla="*/ 20 w 34"/>
                  <a:gd name="T15" fmla="*/ 19 h 33"/>
                  <a:gd name="T16" fmla="*/ 14 w 34"/>
                  <a:gd name="T17" fmla="*/ 19 h 33"/>
                  <a:gd name="T18" fmla="*/ 14 w 34"/>
                  <a:gd name="T19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3">
                    <a:moveTo>
                      <a:pt x="0" y="33"/>
                    </a:moveTo>
                    <a:lnTo>
                      <a:pt x="34" y="33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3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9"/>
                    </a:lnTo>
                    <a:lnTo>
                      <a:pt x="14" y="19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8866188" y="3452813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8797925" y="3436938"/>
                <a:ext cx="53975" cy="53975"/>
              </a:xfrm>
              <a:custGeom>
                <a:avLst/>
                <a:gdLst>
                  <a:gd name="T0" fmla="*/ 0 w 34"/>
                  <a:gd name="T1" fmla="*/ 34 h 34"/>
                  <a:gd name="T2" fmla="*/ 34 w 34"/>
                  <a:gd name="T3" fmla="*/ 34 h 34"/>
                  <a:gd name="T4" fmla="*/ 34 w 34"/>
                  <a:gd name="T5" fmla="*/ 0 h 34"/>
                  <a:gd name="T6" fmla="*/ 0 w 34"/>
                  <a:gd name="T7" fmla="*/ 0 h 34"/>
                  <a:gd name="T8" fmla="*/ 0 w 34"/>
                  <a:gd name="T9" fmla="*/ 34 h 34"/>
                  <a:gd name="T10" fmla="*/ 14 w 34"/>
                  <a:gd name="T11" fmla="*/ 14 h 34"/>
                  <a:gd name="T12" fmla="*/ 20 w 34"/>
                  <a:gd name="T13" fmla="*/ 14 h 34"/>
                  <a:gd name="T14" fmla="*/ 20 w 34"/>
                  <a:gd name="T15" fmla="*/ 19 h 34"/>
                  <a:gd name="T16" fmla="*/ 14 w 34"/>
                  <a:gd name="T17" fmla="*/ 19 h 34"/>
                  <a:gd name="T18" fmla="*/ 14 w 34"/>
                  <a:gd name="T1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0" y="34"/>
                    </a:moveTo>
                    <a:lnTo>
                      <a:pt x="34" y="3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4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9"/>
                    </a:lnTo>
                    <a:lnTo>
                      <a:pt x="14" y="19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8866188" y="3527425"/>
                <a:ext cx="22225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8797925" y="3513138"/>
                <a:ext cx="53975" cy="50800"/>
              </a:xfrm>
              <a:custGeom>
                <a:avLst/>
                <a:gdLst>
                  <a:gd name="T0" fmla="*/ 0 w 34"/>
                  <a:gd name="T1" fmla="*/ 32 h 32"/>
                  <a:gd name="T2" fmla="*/ 34 w 34"/>
                  <a:gd name="T3" fmla="*/ 32 h 32"/>
                  <a:gd name="T4" fmla="*/ 34 w 34"/>
                  <a:gd name="T5" fmla="*/ 0 h 32"/>
                  <a:gd name="T6" fmla="*/ 0 w 34"/>
                  <a:gd name="T7" fmla="*/ 0 h 32"/>
                  <a:gd name="T8" fmla="*/ 0 w 34"/>
                  <a:gd name="T9" fmla="*/ 32 h 32"/>
                  <a:gd name="T10" fmla="*/ 14 w 34"/>
                  <a:gd name="T11" fmla="*/ 14 h 32"/>
                  <a:gd name="T12" fmla="*/ 20 w 34"/>
                  <a:gd name="T13" fmla="*/ 14 h 32"/>
                  <a:gd name="T14" fmla="*/ 20 w 34"/>
                  <a:gd name="T15" fmla="*/ 18 h 32"/>
                  <a:gd name="T16" fmla="*/ 14 w 34"/>
                  <a:gd name="T17" fmla="*/ 18 h 32"/>
                  <a:gd name="T18" fmla="*/ 14 w 34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2">
                    <a:moveTo>
                      <a:pt x="0" y="32"/>
                    </a:moveTo>
                    <a:lnTo>
                      <a:pt x="34" y="32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8"/>
                    </a:lnTo>
                    <a:lnTo>
                      <a:pt x="14" y="18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6" name="Rectangle 55"/>
              <p:cNvSpPr>
                <a:spLocks noChangeArrowheads="1"/>
              </p:cNvSpPr>
              <p:nvPr/>
            </p:nvSpPr>
            <p:spPr bwMode="auto">
              <a:xfrm>
                <a:off x="8866188" y="3602038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8797925" y="3586163"/>
                <a:ext cx="53975" cy="53975"/>
              </a:xfrm>
              <a:custGeom>
                <a:avLst/>
                <a:gdLst>
                  <a:gd name="T0" fmla="*/ 0 w 34"/>
                  <a:gd name="T1" fmla="*/ 34 h 34"/>
                  <a:gd name="T2" fmla="*/ 34 w 34"/>
                  <a:gd name="T3" fmla="*/ 34 h 34"/>
                  <a:gd name="T4" fmla="*/ 34 w 34"/>
                  <a:gd name="T5" fmla="*/ 0 h 34"/>
                  <a:gd name="T6" fmla="*/ 0 w 34"/>
                  <a:gd name="T7" fmla="*/ 0 h 34"/>
                  <a:gd name="T8" fmla="*/ 0 w 34"/>
                  <a:gd name="T9" fmla="*/ 34 h 34"/>
                  <a:gd name="T10" fmla="*/ 14 w 34"/>
                  <a:gd name="T11" fmla="*/ 14 h 34"/>
                  <a:gd name="T12" fmla="*/ 20 w 34"/>
                  <a:gd name="T13" fmla="*/ 14 h 34"/>
                  <a:gd name="T14" fmla="*/ 20 w 34"/>
                  <a:gd name="T15" fmla="*/ 20 h 34"/>
                  <a:gd name="T16" fmla="*/ 14 w 34"/>
                  <a:gd name="T17" fmla="*/ 20 h 34"/>
                  <a:gd name="T18" fmla="*/ 14 w 34"/>
                  <a:gd name="T1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0" y="34"/>
                    </a:moveTo>
                    <a:lnTo>
                      <a:pt x="34" y="3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4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20"/>
                    </a:lnTo>
                    <a:lnTo>
                      <a:pt x="14" y="2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9231313" y="3211513"/>
                <a:ext cx="58738" cy="620713"/>
              </a:xfrm>
              <a:custGeom>
                <a:avLst/>
                <a:gdLst>
                  <a:gd name="T0" fmla="*/ 37 w 37"/>
                  <a:gd name="T1" fmla="*/ 29 h 391"/>
                  <a:gd name="T2" fmla="*/ 37 w 37"/>
                  <a:gd name="T3" fmla="*/ 10 h 391"/>
                  <a:gd name="T4" fmla="*/ 37 w 37"/>
                  <a:gd name="T5" fmla="*/ 10 h 391"/>
                  <a:gd name="T6" fmla="*/ 36 w 37"/>
                  <a:gd name="T7" fmla="*/ 6 h 391"/>
                  <a:gd name="T8" fmla="*/ 34 w 37"/>
                  <a:gd name="T9" fmla="*/ 3 h 391"/>
                  <a:gd name="T10" fmla="*/ 31 w 37"/>
                  <a:gd name="T11" fmla="*/ 1 h 391"/>
                  <a:gd name="T12" fmla="*/ 27 w 37"/>
                  <a:gd name="T13" fmla="*/ 0 h 391"/>
                  <a:gd name="T14" fmla="*/ 10 w 37"/>
                  <a:gd name="T15" fmla="*/ 0 h 391"/>
                  <a:gd name="T16" fmla="*/ 10 w 37"/>
                  <a:gd name="T17" fmla="*/ 0 h 391"/>
                  <a:gd name="T18" fmla="*/ 7 w 37"/>
                  <a:gd name="T19" fmla="*/ 1 h 391"/>
                  <a:gd name="T20" fmla="*/ 4 w 37"/>
                  <a:gd name="T21" fmla="*/ 3 h 391"/>
                  <a:gd name="T22" fmla="*/ 1 w 37"/>
                  <a:gd name="T23" fmla="*/ 6 h 391"/>
                  <a:gd name="T24" fmla="*/ 0 w 37"/>
                  <a:gd name="T25" fmla="*/ 10 h 391"/>
                  <a:gd name="T26" fmla="*/ 0 w 37"/>
                  <a:gd name="T27" fmla="*/ 30 h 391"/>
                  <a:gd name="T28" fmla="*/ 0 w 37"/>
                  <a:gd name="T29" fmla="*/ 30 h 391"/>
                  <a:gd name="T30" fmla="*/ 0 w 37"/>
                  <a:gd name="T31" fmla="*/ 31 h 391"/>
                  <a:gd name="T32" fmla="*/ 0 w 37"/>
                  <a:gd name="T33" fmla="*/ 57 h 391"/>
                  <a:gd name="T34" fmla="*/ 0 w 37"/>
                  <a:gd name="T35" fmla="*/ 57 h 391"/>
                  <a:gd name="T36" fmla="*/ 0 w 37"/>
                  <a:gd name="T37" fmla="*/ 57 h 391"/>
                  <a:gd name="T38" fmla="*/ 0 w 37"/>
                  <a:gd name="T39" fmla="*/ 341 h 391"/>
                  <a:gd name="T40" fmla="*/ 0 w 37"/>
                  <a:gd name="T41" fmla="*/ 341 h 391"/>
                  <a:gd name="T42" fmla="*/ 1 w 37"/>
                  <a:gd name="T43" fmla="*/ 344 h 391"/>
                  <a:gd name="T44" fmla="*/ 1 w 37"/>
                  <a:gd name="T45" fmla="*/ 344 h 391"/>
                  <a:gd name="T46" fmla="*/ 11 w 37"/>
                  <a:gd name="T47" fmla="*/ 391 h 391"/>
                  <a:gd name="T48" fmla="*/ 25 w 37"/>
                  <a:gd name="T49" fmla="*/ 391 h 391"/>
                  <a:gd name="T50" fmla="*/ 36 w 37"/>
                  <a:gd name="T51" fmla="*/ 344 h 391"/>
                  <a:gd name="T52" fmla="*/ 36 w 37"/>
                  <a:gd name="T53" fmla="*/ 344 h 391"/>
                  <a:gd name="T54" fmla="*/ 37 w 37"/>
                  <a:gd name="T55" fmla="*/ 341 h 391"/>
                  <a:gd name="T56" fmla="*/ 37 w 37"/>
                  <a:gd name="T57" fmla="*/ 58 h 391"/>
                  <a:gd name="T58" fmla="*/ 37 w 37"/>
                  <a:gd name="T59" fmla="*/ 58 h 391"/>
                  <a:gd name="T60" fmla="*/ 37 w 37"/>
                  <a:gd name="T61" fmla="*/ 57 h 391"/>
                  <a:gd name="T62" fmla="*/ 37 w 37"/>
                  <a:gd name="T63" fmla="*/ 31 h 391"/>
                  <a:gd name="T64" fmla="*/ 37 w 37"/>
                  <a:gd name="T65" fmla="*/ 31 h 391"/>
                  <a:gd name="T66" fmla="*/ 37 w 37"/>
                  <a:gd name="T67" fmla="*/ 29 h 391"/>
                  <a:gd name="T68" fmla="*/ 37 w 37"/>
                  <a:gd name="T69" fmla="*/ 29 h 391"/>
                  <a:gd name="T70" fmla="*/ 19 w 37"/>
                  <a:gd name="T71" fmla="*/ 356 h 391"/>
                  <a:gd name="T72" fmla="*/ 17 w 37"/>
                  <a:gd name="T73" fmla="*/ 350 h 391"/>
                  <a:gd name="T74" fmla="*/ 20 w 37"/>
                  <a:gd name="T75" fmla="*/ 350 h 391"/>
                  <a:gd name="T76" fmla="*/ 19 w 37"/>
                  <a:gd name="T77" fmla="*/ 356 h 391"/>
                  <a:gd name="T78" fmla="*/ 22 w 37"/>
                  <a:gd name="T79" fmla="*/ 334 h 391"/>
                  <a:gd name="T80" fmla="*/ 14 w 37"/>
                  <a:gd name="T81" fmla="*/ 334 h 391"/>
                  <a:gd name="T82" fmla="*/ 14 w 37"/>
                  <a:gd name="T83" fmla="*/ 64 h 391"/>
                  <a:gd name="T84" fmla="*/ 22 w 37"/>
                  <a:gd name="T85" fmla="*/ 64 h 391"/>
                  <a:gd name="T86" fmla="*/ 22 w 37"/>
                  <a:gd name="T87" fmla="*/ 334 h 391"/>
                  <a:gd name="T88" fmla="*/ 22 w 37"/>
                  <a:gd name="T89" fmla="*/ 50 h 391"/>
                  <a:gd name="T90" fmla="*/ 14 w 37"/>
                  <a:gd name="T91" fmla="*/ 50 h 391"/>
                  <a:gd name="T92" fmla="*/ 14 w 37"/>
                  <a:gd name="T93" fmla="*/ 39 h 391"/>
                  <a:gd name="T94" fmla="*/ 22 w 37"/>
                  <a:gd name="T95" fmla="*/ 39 h 391"/>
                  <a:gd name="T96" fmla="*/ 22 w 37"/>
                  <a:gd name="T97" fmla="*/ 50 h 391"/>
                  <a:gd name="T98" fmla="*/ 22 w 37"/>
                  <a:gd name="T99" fmla="*/ 24 h 391"/>
                  <a:gd name="T100" fmla="*/ 14 w 37"/>
                  <a:gd name="T101" fmla="*/ 24 h 391"/>
                  <a:gd name="T102" fmla="*/ 14 w 37"/>
                  <a:gd name="T103" fmla="*/ 14 h 391"/>
                  <a:gd name="T104" fmla="*/ 22 w 37"/>
                  <a:gd name="T105" fmla="*/ 14 h 391"/>
                  <a:gd name="T106" fmla="*/ 22 w 37"/>
                  <a:gd name="T107" fmla="*/ 2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91">
                    <a:moveTo>
                      <a:pt x="37" y="29"/>
                    </a:moveTo>
                    <a:lnTo>
                      <a:pt x="37" y="10"/>
                    </a:lnTo>
                    <a:lnTo>
                      <a:pt x="37" y="10"/>
                    </a:lnTo>
                    <a:lnTo>
                      <a:pt x="36" y="6"/>
                    </a:lnTo>
                    <a:lnTo>
                      <a:pt x="34" y="3"/>
                    </a:lnTo>
                    <a:lnTo>
                      <a:pt x="31" y="1"/>
                    </a:lnTo>
                    <a:lnTo>
                      <a:pt x="27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1" y="344"/>
                    </a:lnTo>
                    <a:lnTo>
                      <a:pt x="1" y="344"/>
                    </a:lnTo>
                    <a:lnTo>
                      <a:pt x="11" y="391"/>
                    </a:lnTo>
                    <a:lnTo>
                      <a:pt x="25" y="391"/>
                    </a:lnTo>
                    <a:lnTo>
                      <a:pt x="36" y="344"/>
                    </a:lnTo>
                    <a:lnTo>
                      <a:pt x="36" y="344"/>
                    </a:lnTo>
                    <a:lnTo>
                      <a:pt x="37" y="341"/>
                    </a:lnTo>
                    <a:lnTo>
                      <a:pt x="37" y="58"/>
                    </a:lnTo>
                    <a:lnTo>
                      <a:pt x="37" y="58"/>
                    </a:lnTo>
                    <a:lnTo>
                      <a:pt x="37" y="57"/>
                    </a:lnTo>
                    <a:lnTo>
                      <a:pt x="37" y="31"/>
                    </a:lnTo>
                    <a:lnTo>
                      <a:pt x="37" y="31"/>
                    </a:lnTo>
                    <a:lnTo>
                      <a:pt x="37" y="29"/>
                    </a:lnTo>
                    <a:lnTo>
                      <a:pt x="37" y="29"/>
                    </a:lnTo>
                    <a:close/>
                    <a:moveTo>
                      <a:pt x="19" y="356"/>
                    </a:moveTo>
                    <a:lnTo>
                      <a:pt x="17" y="350"/>
                    </a:lnTo>
                    <a:lnTo>
                      <a:pt x="20" y="350"/>
                    </a:lnTo>
                    <a:lnTo>
                      <a:pt x="19" y="356"/>
                    </a:lnTo>
                    <a:close/>
                    <a:moveTo>
                      <a:pt x="22" y="334"/>
                    </a:moveTo>
                    <a:lnTo>
                      <a:pt x="14" y="334"/>
                    </a:lnTo>
                    <a:lnTo>
                      <a:pt x="14" y="64"/>
                    </a:lnTo>
                    <a:lnTo>
                      <a:pt x="22" y="64"/>
                    </a:lnTo>
                    <a:lnTo>
                      <a:pt x="22" y="334"/>
                    </a:lnTo>
                    <a:close/>
                    <a:moveTo>
                      <a:pt x="22" y="50"/>
                    </a:moveTo>
                    <a:lnTo>
                      <a:pt x="14" y="50"/>
                    </a:lnTo>
                    <a:lnTo>
                      <a:pt x="14" y="39"/>
                    </a:lnTo>
                    <a:lnTo>
                      <a:pt x="22" y="39"/>
                    </a:lnTo>
                    <a:lnTo>
                      <a:pt x="22" y="50"/>
                    </a:lnTo>
                    <a:close/>
                    <a:moveTo>
                      <a:pt x="22" y="24"/>
                    </a:moveTo>
                    <a:lnTo>
                      <a:pt x="14" y="24"/>
                    </a:lnTo>
                    <a:lnTo>
                      <a:pt x="14" y="14"/>
                    </a:lnTo>
                    <a:lnTo>
                      <a:pt x="22" y="1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" name="speed"/>
          <p:cNvSpPr txBox="1">
            <a:spLocks noChangeArrowheads="1"/>
          </p:cNvSpPr>
          <p:nvPr/>
        </p:nvSpPr>
        <p:spPr bwMode="auto">
          <a:xfrm>
            <a:off x="6910322" y="3151617"/>
            <a:ext cx="2099945" cy="86169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接口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uri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rPr>
              <a:t>method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rPr>
              <a:t>、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rPr>
              <a:t>desc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charset="0"/>
              <a:cs typeface="Arial" panose="020B0604020202090204" pitchFamily="34" charset="0"/>
            </a:endParaRPr>
          </a:p>
          <a:p>
            <a:pPr latinLnBrk="0"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rPr>
              <a:t>接口请求、返回报文结构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charset="0"/>
              <a:cs typeface="Arial" panose="020B0604020202090204" pitchFamily="34" charset="0"/>
            </a:endParaRPr>
          </a:p>
          <a:p>
            <a:pPr latinLnBrk="0"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rPr>
              <a:t>以上直接从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rPr>
              <a:t>swagger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rPr>
              <a:t>拉取，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charset="0"/>
              <a:cs typeface="Arial" panose="020B0604020202090204" pitchFamily="34" charset="0"/>
            </a:endParaRPr>
          </a:p>
          <a:p>
            <a:pPr latinLnBrk="0">
              <a:buClr>
                <a:prstClr val="white"/>
              </a:buClr>
              <a:defRPr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rPr>
              <a:t>可更新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2141951" y="3299481"/>
            <a:ext cx="7914489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How-</a:t>
            </a: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准备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  <a:sym typeface="+mn-ea"/>
              </a:rPr>
              <a:t>自动化生成脚本代码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indent="0" algn="l" latinLnBrk="0">
              <a:buClr>
                <a:srgbClr val="FF8A00"/>
              </a:buClr>
              <a:buFont typeface="Arial" panose="020B0604020202090204" pitchFamily="34" charset="0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从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swagger</a:t>
            </a: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自动生成脚本代码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888075" y="2091557"/>
            <a:ext cx="2415852" cy="2415850"/>
            <a:chOff x="5090614" y="2979894"/>
            <a:chExt cx="2010773" cy="2010773"/>
          </a:xfrm>
        </p:grpSpPr>
        <p:grpSp>
          <p:nvGrpSpPr>
            <p:cNvPr id="8" name="Group 7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166620"/>
              <a:ext cx="1508280" cy="27641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swagger</a:t>
              </a:r>
              <a:endParaRPr lang="en-US" altLang="ko-KR" sz="2400" b="1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100866" y="2696626"/>
            <a:ext cx="1205710" cy="1205710"/>
            <a:chOff x="3513075" y="4445876"/>
            <a:chExt cx="1000800" cy="1000800"/>
          </a:xfrm>
        </p:grpSpPr>
        <p:sp>
          <p:nvSpPr>
            <p:cNvPr id="24" name="Oval 23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9885424" y="2696626"/>
            <a:ext cx="1205710" cy="1205710"/>
            <a:chOff x="6331147" y="4510530"/>
            <a:chExt cx="1000800" cy="1000800"/>
          </a:xfrm>
        </p:grpSpPr>
        <p:sp>
          <p:nvSpPr>
            <p:cNvPr id="31" name="Oval 30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6517184" y="4734457"/>
              <a:ext cx="628726" cy="55294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101090" y="4507230"/>
            <a:ext cx="3835400" cy="1257935"/>
            <a:chOff x="1680862" y="4885955"/>
            <a:chExt cx="3179373" cy="684000"/>
          </a:xfrm>
        </p:grpSpPr>
        <p:sp>
          <p:nvSpPr>
            <p:cNvPr id="50" name="Rectangle 49"/>
            <p:cNvSpPr/>
            <p:nvPr/>
          </p:nvSpPr>
          <p:spPr>
            <a:xfrm>
              <a:off x="1680862" y="4885955"/>
              <a:ext cx="45719" cy="684000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1899723" y="4904790"/>
              <a:ext cx="2960512" cy="11705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swagger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上有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controller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所需要的一切信息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 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369856" y="2896886"/>
            <a:ext cx="1456690" cy="332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91BA5B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Controller</a:t>
            </a:r>
            <a:endParaRPr lang="en-US" altLang="ko-KR" sz="2400" b="1" dirty="0">
              <a:solidFill>
                <a:srgbClr val="91BA5B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 flipH="1">
            <a:off x="7355840" y="4460875"/>
            <a:ext cx="3511550" cy="1304925"/>
            <a:chOff x="1680862" y="4885955"/>
            <a:chExt cx="3179373" cy="684000"/>
          </a:xfrm>
        </p:grpSpPr>
        <p:sp>
          <p:nvSpPr>
            <p:cNvPr id="59" name="Rectangle 58"/>
            <p:cNvSpPr/>
            <p:nvPr/>
          </p:nvSpPr>
          <p:spPr>
            <a:xfrm>
              <a:off x="1680862" y="4885955"/>
              <a:ext cx="45719" cy="6840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  <p:sp>
          <p:nvSpPr>
            <p:cNvPr id="60" name="speed"/>
            <p:cNvSpPr txBox="1">
              <a:spLocks noChangeArrowheads="1"/>
            </p:cNvSpPr>
            <p:nvPr/>
          </p:nvSpPr>
          <p:spPr bwMode="auto">
            <a:xfrm>
              <a:off x="1899723" y="4904790"/>
              <a:ext cx="2960512" cy="22567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有固定代码接口和接口名字我们就可以生成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Service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文件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8766350" y="2896886"/>
            <a:ext cx="1080135" cy="332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415463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Service</a:t>
            </a:r>
            <a:endParaRPr lang="en-US" altLang="ko-KR" sz="2400" b="1" dirty="0">
              <a:solidFill>
                <a:srgbClr val="415463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sp>
        <p:nvSpPr>
          <p:cNvPr id="3" name="speed"/>
          <p:cNvSpPr txBox="1">
            <a:spLocks noChangeArrowheads="1"/>
          </p:cNvSpPr>
          <p:nvPr/>
        </p:nvSpPr>
        <p:spPr bwMode="auto">
          <a:xfrm>
            <a:off x="1316850" y="4885404"/>
            <a:ext cx="3571380" cy="21526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buClr>
                <a:prstClr val="white"/>
              </a:buClr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host, uri, method, request, resp, note...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78080"/>
            <a:ext cx="12192000" cy="3212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How-TestData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1800">
                <a:effectLst/>
                <a:latin typeface="Calibri" panose="020F0502020204030204" pitchFamily="34" charset="0"/>
              </a:rPr>
              <a:t>how to manage your test data?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测试数据是需要管理的！！！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email"/>
          <a:srcRect/>
          <a:stretch>
            <a:fillRect/>
          </a:stretch>
        </p:blipFill>
        <p:spPr>
          <a:xfrm>
            <a:off x="7386090" y="1775012"/>
            <a:ext cx="4805910" cy="5082987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697344" y="3277984"/>
            <a:ext cx="1465200" cy="2197247"/>
            <a:chOff x="697344" y="3277984"/>
            <a:chExt cx="1465200" cy="2197247"/>
          </a:xfrm>
        </p:grpSpPr>
        <p:grpSp>
          <p:nvGrpSpPr>
            <p:cNvPr id="9" name="Group 8"/>
            <p:cNvGrpSpPr/>
            <p:nvPr/>
          </p:nvGrpSpPr>
          <p:grpSpPr>
            <a:xfrm>
              <a:off x="698276" y="3277984"/>
              <a:ext cx="1463337" cy="1463337"/>
              <a:chOff x="1307231" y="4510530"/>
              <a:chExt cx="1000800" cy="1000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307231" y="4510530"/>
                <a:ext cx="1000800" cy="10008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1555431" y="4729129"/>
                <a:ext cx="504401" cy="563603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697344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speed"/>
            <p:cNvSpPr txBox="1">
              <a:spLocks noChangeArrowheads="1"/>
            </p:cNvSpPr>
            <p:nvPr/>
          </p:nvSpPr>
          <p:spPr bwMode="auto">
            <a:xfrm>
              <a:off x="896547" y="5259966"/>
              <a:ext cx="1066800" cy="215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静态业务数据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1093399" y="4923757"/>
              <a:ext cx="673100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latin typeface="Calibri" panose="020F0502020204030204" pitchFamily="34" charset="0"/>
                </a:rPr>
                <a:t>static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402421" y="3277984"/>
            <a:ext cx="1465200" cy="2197247"/>
            <a:chOff x="2435071" y="3277984"/>
            <a:chExt cx="1465200" cy="2197247"/>
          </a:xfrm>
        </p:grpSpPr>
        <p:grpSp>
          <p:nvGrpSpPr>
            <p:cNvPr id="12" name="Group 11"/>
            <p:cNvGrpSpPr/>
            <p:nvPr/>
          </p:nvGrpSpPr>
          <p:grpSpPr>
            <a:xfrm>
              <a:off x="2436003" y="3277984"/>
              <a:ext cx="1463337" cy="1463337"/>
              <a:chOff x="3513075" y="4445876"/>
              <a:chExt cx="1000800" cy="10008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513075" y="4445876"/>
                <a:ext cx="1000800" cy="100080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743514" y="4677499"/>
                <a:ext cx="539923" cy="537554"/>
                <a:chOff x="2840038" y="4406900"/>
                <a:chExt cx="723900" cy="720725"/>
              </a:xfrm>
              <a:solidFill>
                <a:schemeClr val="bg1"/>
              </a:solidFill>
            </p:grpSpPr>
            <p:sp>
              <p:nvSpPr>
                <p:cNvPr id="15" name="Freeform 14"/>
                <p:cNvSpPr>
                  <a:spLocks noEditPoints="1"/>
                </p:cNvSpPr>
                <p:nvPr/>
              </p:nvSpPr>
              <p:spPr bwMode="auto">
                <a:xfrm>
                  <a:off x="2840038" y="4406900"/>
                  <a:ext cx="723900" cy="720725"/>
                </a:xfrm>
                <a:custGeom>
                  <a:avLst/>
                  <a:gdLst>
                    <a:gd name="T0" fmla="*/ 440 w 456"/>
                    <a:gd name="T1" fmla="*/ 141 h 454"/>
                    <a:gd name="T2" fmla="*/ 404 w 456"/>
                    <a:gd name="T3" fmla="*/ 82 h 454"/>
                    <a:gd name="T4" fmla="*/ 287 w 456"/>
                    <a:gd name="T5" fmla="*/ 7 h 454"/>
                    <a:gd name="T6" fmla="*/ 192 w 456"/>
                    <a:gd name="T7" fmla="*/ 2 h 454"/>
                    <a:gd name="T8" fmla="*/ 146 w 456"/>
                    <a:gd name="T9" fmla="*/ 15 h 454"/>
                    <a:gd name="T10" fmla="*/ 63 w 456"/>
                    <a:gd name="T11" fmla="*/ 70 h 454"/>
                    <a:gd name="T12" fmla="*/ 8 w 456"/>
                    <a:gd name="T13" fmla="*/ 168 h 454"/>
                    <a:gd name="T14" fmla="*/ 0 w 456"/>
                    <a:gd name="T15" fmla="*/ 227 h 454"/>
                    <a:gd name="T16" fmla="*/ 1 w 456"/>
                    <a:gd name="T17" fmla="*/ 246 h 454"/>
                    <a:gd name="T18" fmla="*/ 2 w 456"/>
                    <a:gd name="T19" fmla="*/ 256 h 454"/>
                    <a:gd name="T20" fmla="*/ 20 w 456"/>
                    <a:gd name="T21" fmla="*/ 319 h 454"/>
                    <a:gd name="T22" fmla="*/ 45 w 456"/>
                    <a:gd name="T23" fmla="*/ 364 h 454"/>
                    <a:gd name="T24" fmla="*/ 122 w 456"/>
                    <a:gd name="T25" fmla="*/ 428 h 454"/>
                    <a:gd name="T26" fmla="*/ 204 w 456"/>
                    <a:gd name="T27" fmla="*/ 453 h 454"/>
                    <a:gd name="T28" fmla="*/ 218 w 456"/>
                    <a:gd name="T29" fmla="*/ 454 h 454"/>
                    <a:gd name="T30" fmla="*/ 264 w 456"/>
                    <a:gd name="T31" fmla="*/ 452 h 454"/>
                    <a:gd name="T32" fmla="*/ 362 w 456"/>
                    <a:gd name="T33" fmla="*/ 411 h 454"/>
                    <a:gd name="T34" fmla="*/ 418 w 456"/>
                    <a:gd name="T35" fmla="*/ 354 h 454"/>
                    <a:gd name="T36" fmla="*/ 455 w 456"/>
                    <a:gd name="T37" fmla="*/ 249 h 454"/>
                    <a:gd name="T38" fmla="*/ 313 w 456"/>
                    <a:gd name="T39" fmla="*/ 344 h 454"/>
                    <a:gd name="T40" fmla="*/ 240 w 456"/>
                    <a:gd name="T41" fmla="*/ 372 h 454"/>
                    <a:gd name="T42" fmla="*/ 159 w 456"/>
                    <a:gd name="T43" fmla="*/ 355 h 454"/>
                    <a:gd name="T44" fmla="*/ 94 w 456"/>
                    <a:gd name="T45" fmla="*/ 284 h 454"/>
                    <a:gd name="T46" fmla="*/ 84 w 456"/>
                    <a:gd name="T47" fmla="*/ 204 h 454"/>
                    <a:gd name="T48" fmla="*/ 118 w 456"/>
                    <a:gd name="T49" fmla="*/ 132 h 454"/>
                    <a:gd name="T50" fmla="*/ 184 w 456"/>
                    <a:gd name="T51" fmla="*/ 88 h 454"/>
                    <a:gd name="T52" fmla="*/ 228 w 456"/>
                    <a:gd name="T53" fmla="*/ 82 h 454"/>
                    <a:gd name="T54" fmla="*/ 323 w 456"/>
                    <a:gd name="T55" fmla="*/ 116 h 454"/>
                    <a:gd name="T56" fmla="*/ 363 w 456"/>
                    <a:gd name="T57" fmla="*/ 171 h 454"/>
                    <a:gd name="T58" fmla="*/ 374 w 456"/>
                    <a:gd name="T59" fmla="*/ 227 h 454"/>
                    <a:gd name="T60" fmla="*/ 339 w 456"/>
                    <a:gd name="T61" fmla="*/ 321 h 454"/>
                    <a:gd name="T62" fmla="*/ 387 w 456"/>
                    <a:gd name="T63" fmla="*/ 209 h 454"/>
                    <a:gd name="T64" fmla="*/ 362 w 456"/>
                    <a:gd name="T65" fmla="*/ 139 h 454"/>
                    <a:gd name="T66" fmla="*/ 435 w 456"/>
                    <a:gd name="T67" fmla="*/ 176 h 454"/>
                    <a:gd name="T68" fmla="*/ 240 w 456"/>
                    <a:gd name="T69" fmla="*/ 14 h 454"/>
                    <a:gd name="T70" fmla="*/ 362 w 456"/>
                    <a:gd name="T71" fmla="*/ 59 h 454"/>
                    <a:gd name="T72" fmla="*/ 341 w 456"/>
                    <a:gd name="T73" fmla="*/ 114 h 454"/>
                    <a:gd name="T74" fmla="*/ 228 w 456"/>
                    <a:gd name="T75" fmla="*/ 68 h 454"/>
                    <a:gd name="T76" fmla="*/ 169 w 456"/>
                    <a:gd name="T77" fmla="*/ 22 h 454"/>
                    <a:gd name="T78" fmla="*/ 228 w 456"/>
                    <a:gd name="T79" fmla="*/ 440 h 454"/>
                    <a:gd name="T80" fmla="*/ 215 w 456"/>
                    <a:gd name="T81" fmla="*/ 440 h 454"/>
                    <a:gd name="T82" fmla="*/ 165 w 456"/>
                    <a:gd name="T83" fmla="*/ 432 h 454"/>
                    <a:gd name="T84" fmla="*/ 84 w 456"/>
                    <a:gd name="T85" fmla="*/ 384 h 454"/>
                    <a:gd name="T86" fmla="*/ 36 w 456"/>
                    <a:gd name="T87" fmla="*/ 319 h 454"/>
                    <a:gd name="T88" fmla="*/ 17 w 456"/>
                    <a:gd name="T89" fmla="*/ 262 h 454"/>
                    <a:gd name="T90" fmla="*/ 16 w 456"/>
                    <a:gd name="T91" fmla="*/ 250 h 454"/>
                    <a:gd name="T92" fmla="*/ 15 w 456"/>
                    <a:gd name="T93" fmla="*/ 227 h 454"/>
                    <a:gd name="T94" fmla="*/ 18 w 456"/>
                    <a:gd name="T95" fmla="*/ 186 h 454"/>
                    <a:gd name="T96" fmla="*/ 63 w 456"/>
                    <a:gd name="T97" fmla="*/ 90 h 454"/>
                    <a:gd name="T98" fmla="*/ 150 w 456"/>
                    <a:gd name="T99" fmla="*/ 28 h 454"/>
                    <a:gd name="T100" fmla="*/ 150 w 456"/>
                    <a:gd name="T101" fmla="*/ 88 h 454"/>
                    <a:gd name="T102" fmla="*/ 91 w 456"/>
                    <a:gd name="T103" fmla="*/ 145 h 454"/>
                    <a:gd name="T104" fmla="*/ 68 w 456"/>
                    <a:gd name="T105" fmla="*/ 227 h 454"/>
                    <a:gd name="T106" fmla="*/ 96 w 456"/>
                    <a:gd name="T107" fmla="*/ 316 h 454"/>
                    <a:gd name="T108" fmla="*/ 180 w 456"/>
                    <a:gd name="T109" fmla="*/ 380 h 454"/>
                    <a:gd name="T110" fmla="*/ 264 w 456"/>
                    <a:gd name="T111" fmla="*/ 383 h 454"/>
                    <a:gd name="T112" fmla="*/ 348 w 456"/>
                    <a:gd name="T113" fmla="*/ 404 h 454"/>
                    <a:gd name="T114" fmla="*/ 244 w 456"/>
                    <a:gd name="T115" fmla="*/ 440 h 454"/>
                    <a:gd name="T116" fmla="*/ 441 w 456"/>
                    <a:gd name="T117" fmla="*/ 249 h 454"/>
                    <a:gd name="T118" fmla="*/ 379 w 456"/>
                    <a:gd name="T119" fmla="*/ 378 h 454"/>
                    <a:gd name="T120" fmla="*/ 340 w 456"/>
                    <a:gd name="T121" fmla="*/ 341 h 454"/>
                    <a:gd name="T122" fmla="*/ 388 w 456"/>
                    <a:gd name="T123" fmla="*/ 234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56" h="454">
                      <a:moveTo>
                        <a:pt x="456" y="226"/>
                      </a:moveTo>
                      <a:lnTo>
                        <a:pt x="456" y="226"/>
                      </a:lnTo>
                      <a:lnTo>
                        <a:pt x="456" y="209"/>
                      </a:lnTo>
                      <a:lnTo>
                        <a:pt x="454" y="192"/>
                      </a:lnTo>
                      <a:lnTo>
                        <a:pt x="450" y="175"/>
                      </a:lnTo>
                      <a:lnTo>
                        <a:pt x="445" y="157"/>
                      </a:lnTo>
                      <a:lnTo>
                        <a:pt x="440" y="141"/>
                      </a:lnTo>
                      <a:lnTo>
                        <a:pt x="432" y="126"/>
                      </a:lnTo>
                      <a:lnTo>
                        <a:pt x="423" y="110"/>
                      </a:lnTo>
                      <a:lnTo>
                        <a:pt x="414" y="96"/>
                      </a:lnTo>
                      <a:lnTo>
                        <a:pt x="414" y="96"/>
                      </a:lnTo>
                      <a:lnTo>
                        <a:pt x="410" y="90"/>
                      </a:lnTo>
                      <a:lnTo>
                        <a:pt x="410" y="90"/>
                      </a:lnTo>
                      <a:lnTo>
                        <a:pt x="404" y="82"/>
                      </a:lnTo>
                      <a:lnTo>
                        <a:pt x="404" y="82"/>
                      </a:lnTo>
                      <a:lnTo>
                        <a:pt x="388" y="64"/>
                      </a:lnTo>
                      <a:lnTo>
                        <a:pt x="371" y="48"/>
                      </a:lnTo>
                      <a:lnTo>
                        <a:pt x="351" y="34"/>
                      </a:lnTo>
                      <a:lnTo>
                        <a:pt x="332" y="23"/>
                      </a:lnTo>
                      <a:lnTo>
                        <a:pt x="310" y="14"/>
                      </a:lnTo>
                      <a:lnTo>
                        <a:pt x="287" y="7"/>
                      </a:lnTo>
                      <a:lnTo>
                        <a:pt x="265" y="2"/>
                      </a:lnTo>
                      <a:lnTo>
                        <a:pt x="241" y="0"/>
                      </a:lnTo>
                      <a:lnTo>
                        <a:pt x="241" y="0"/>
                      </a:lnTo>
                      <a:lnTo>
                        <a:pt x="228" y="0"/>
                      </a:lnTo>
                      <a:lnTo>
                        <a:pt x="228" y="0"/>
                      </a:lnTo>
                      <a:lnTo>
                        <a:pt x="210" y="0"/>
                      </a:lnTo>
                      <a:lnTo>
                        <a:pt x="192" y="2"/>
                      </a:lnTo>
                      <a:lnTo>
                        <a:pt x="175" y="5"/>
                      </a:lnTo>
                      <a:lnTo>
                        <a:pt x="158" y="10"/>
                      </a:lnTo>
                      <a:lnTo>
                        <a:pt x="157" y="10"/>
                      </a:lnTo>
                      <a:lnTo>
                        <a:pt x="156" y="11"/>
                      </a:lnTo>
                      <a:lnTo>
                        <a:pt x="156" y="11"/>
                      </a:lnTo>
                      <a:lnTo>
                        <a:pt x="148" y="14"/>
                      </a:lnTo>
                      <a:lnTo>
                        <a:pt x="146" y="15"/>
                      </a:lnTo>
                      <a:lnTo>
                        <a:pt x="146" y="15"/>
                      </a:lnTo>
                      <a:lnTo>
                        <a:pt x="130" y="21"/>
                      </a:lnTo>
                      <a:lnTo>
                        <a:pt x="115" y="30"/>
                      </a:lnTo>
                      <a:lnTo>
                        <a:pt x="101" y="38"/>
                      </a:lnTo>
                      <a:lnTo>
                        <a:pt x="88" y="47"/>
                      </a:lnTo>
                      <a:lnTo>
                        <a:pt x="75" y="58"/>
                      </a:lnTo>
                      <a:lnTo>
                        <a:pt x="63" y="70"/>
                      </a:lnTo>
                      <a:lnTo>
                        <a:pt x="52" y="82"/>
                      </a:lnTo>
                      <a:lnTo>
                        <a:pt x="42" y="95"/>
                      </a:lnTo>
                      <a:lnTo>
                        <a:pt x="34" y="108"/>
                      </a:lnTo>
                      <a:lnTo>
                        <a:pt x="25" y="122"/>
                      </a:lnTo>
                      <a:lnTo>
                        <a:pt x="18" y="137"/>
                      </a:lnTo>
                      <a:lnTo>
                        <a:pt x="13" y="152"/>
                      </a:lnTo>
                      <a:lnTo>
                        <a:pt x="8" y="168"/>
                      </a:lnTo>
                      <a:lnTo>
                        <a:pt x="4" y="184"/>
                      </a:lnTo>
                      <a:lnTo>
                        <a:pt x="2" y="200"/>
                      </a:lnTo>
                      <a:lnTo>
                        <a:pt x="1" y="218"/>
                      </a:lnTo>
                      <a:lnTo>
                        <a:pt x="1" y="218"/>
                      </a:lnTo>
                      <a:lnTo>
                        <a:pt x="0" y="223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1" y="236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1" y="239"/>
                      </a:lnTo>
                      <a:lnTo>
                        <a:pt x="1" y="239"/>
                      </a:lnTo>
                      <a:lnTo>
                        <a:pt x="1" y="246"/>
                      </a:lnTo>
                      <a:lnTo>
                        <a:pt x="1" y="248"/>
                      </a:lnTo>
                      <a:lnTo>
                        <a:pt x="1" y="248"/>
                      </a:lnTo>
                      <a:lnTo>
                        <a:pt x="2" y="251"/>
                      </a:lnTo>
                      <a:lnTo>
                        <a:pt x="2" y="251"/>
                      </a:lnTo>
                      <a:lnTo>
                        <a:pt x="2" y="254"/>
                      </a:lnTo>
                      <a:lnTo>
                        <a:pt x="2" y="256"/>
                      </a:lnTo>
                      <a:lnTo>
                        <a:pt x="2" y="256"/>
                      </a:lnTo>
                      <a:lnTo>
                        <a:pt x="3" y="263"/>
                      </a:lnTo>
                      <a:lnTo>
                        <a:pt x="3" y="264"/>
                      </a:lnTo>
                      <a:lnTo>
                        <a:pt x="3" y="264"/>
                      </a:lnTo>
                      <a:lnTo>
                        <a:pt x="7" y="278"/>
                      </a:lnTo>
                      <a:lnTo>
                        <a:pt x="10" y="292"/>
                      </a:lnTo>
                      <a:lnTo>
                        <a:pt x="14" y="305"/>
                      </a:lnTo>
                      <a:lnTo>
                        <a:pt x="20" y="319"/>
                      </a:lnTo>
                      <a:lnTo>
                        <a:pt x="21" y="320"/>
                      </a:lnTo>
                      <a:lnTo>
                        <a:pt x="21" y="320"/>
                      </a:lnTo>
                      <a:lnTo>
                        <a:pt x="23" y="326"/>
                      </a:lnTo>
                      <a:lnTo>
                        <a:pt x="23" y="326"/>
                      </a:lnTo>
                      <a:lnTo>
                        <a:pt x="30" y="339"/>
                      </a:lnTo>
                      <a:lnTo>
                        <a:pt x="38" y="352"/>
                      </a:lnTo>
                      <a:lnTo>
                        <a:pt x="45" y="364"/>
                      </a:lnTo>
                      <a:lnTo>
                        <a:pt x="55" y="374"/>
                      </a:lnTo>
                      <a:lnTo>
                        <a:pt x="65" y="385"/>
                      </a:lnTo>
                      <a:lnTo>
                        <a:pt x="75" y="395"/>
                      </a:lnTo>
                      <a:lnTo>
                        <a:pt x="85" y="405"/>
                      </a:lnTo>
                      <a:lnTo>
                        <a:pt x="97" y="413"/>
                      </a:lnTo>
                      <a:lnTo>
                        <a:pt x="109" y="421"/>
                      </a:lnTo>
                      <a:lnTo>
                        <a:pt x="122" y="428"/>
                      </a:lnTo>
                      <a:lnTo>
                        <a:pt x="135" y="435"/>
                      </a:lnTo>
                      <a:lnTo>
                        <a:pt x="148" y="440"/>
                      </a:lnTo>
                      <a:lnTo>
                        <a:pt x="162" y="445"/>
                      </a:lnTo>
                      <a:lnTo>
                        <a:pt x="176" y="449"/>
                      </a:lnTo>
                      <a:lnTo>
                        <a:pt x="190" y="451"/>
                      </a:lnTo>
                      <a:lnTo>
                        <a:pt x="204" y="453"/>
                      </a:lnTo>
                      <a:lnTo>
                        <a:pt x="204" y="453"/>
                      </a:lnTo>
                      <a:lnTo>
                        <a:pt x="205" y="453"/>
                      </a:lnTo>
                      <a:lnTo>
                        <a:pt x="205" y="453"/>
                      </a:lnTo>
                      <a:lnTo>
                        <a:pt x="214" y="454"/>
                      </a:lnTo>
                      <a:lnTo>
                        <a:pt x="215" y="454"/>
                      </a:lnTo>
                      <a:lnTo>
                        <a:pt x="215" y="454"/>
                      </a:lnTo>
                      <a:lnTo>
                        <a:pt x="218" y="454"/>
                      </a:lnTo>
                      <a:lnTo>
                        <a:pt x="218" y="454"/>
                      </a:lnTo>
                      <a:lnTo>
                        <a:pt x="223" y="454"/>
                      </a:lnTo>
                      <a:lnTo>
                        <a:pt x="226" y="454"/>
                      </a:lnTo>
                      <a:lnTo>
                        <a:pt x="226" y="454"/>
                      </a:lnTo>
                      <a:lnTo>
                        <a:pt x="228" y="454"/>
                      </a:lnTo>
                      <a:lnTo>
                        <a:pt x="228" y="454"/>
                      </a:lnTo>
                      <a:lnTo>
                        <a:pt x="246" y="454"/>
                      </a:lnTo>
                      <a:lnTo>
                        <a:pt x="264" y="452"/>
                      </a:lnTo>
                      <a:lnTo>
                        <a:pt x="282" y="449"/>
                      </a:lnTo>
                      <a:lnTo>
                        <a:pt x="298" y="443"/>
                      </a:lnTo>
                      <a:lnTo>
                        <a:pt x="315" y="437"/>
                      </a:lnTo>
                      <a:lnTo>
                        <a:pt x="332" y="429"/>
                      </a:lnTo>
                      <a:lnTo>
                        <a:pt x="347" y="42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73" y="404"/>
                      </a:lnTo>
                      <a:lnTo>
                        <a:pt x="373" y="404"/>
                      </a:lnTo>
                      <a:lnTo>
                        <a:pt x="390" y="388"/>
                      </a:lnTo>
                      <a:lnTo>
                        <a:pt x="405" y="371"/>
                      </a:lnTo>
                      <a:lnTo>
                        <a:pt x="418" y="354"/>
                      </a:lnTo>
                      <a:lnTo>
                        <a:pt x="430" y="335"/>
                      </a:lnTo>
                      <a:lnTo>
                        <a:pt x="439" y="315"/>
                      </a:lnTo>
                      <a:lnTo>
                        <a:pt x="446" y="294"/>
                      </a:lnTo>
                      <a:lnTo>
                        <a:pt x="452" y="273"/>
                      </a:lnTo>
                      <a:lnTo>
                        <a:pt x="455" y="250"/>
                      </a:lnTo>
                      <a:lnTo>
                        <a:pt x="455" y="249"/>
                      </a:lnTo>
                      <a:lnTo>
                        <a:pt x="455" y="24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26"/>
                      </a:lnTo>
                      <a:lnTo>
                        <a:pt x="456" y="226"/>
                      </a:lnTo>
                      <a:close/>
                      <a:moveTo>
                        <a:pt x="313" y="344"/>
                      </a:moveTo>
                      <a:lnTo>
                        <a:pt x="313" y="344"/>
                      </a:lnTo>
                      <a:lnTo>
                        <a:pt x="305" y="351"/>
                      </a:lnTo>
                      <a:lnTo>
                        <a:pt x="294" y="357"/>
                      </a:lnTo>
                      <a:lnTo>
                        <a:pt x="284" y="361"/>
                      </a:lnTo>
                      <a:lnTo>
                        <a:pt x="273" y="366"/>
                      </a:lnTo>
                      <a:lnTo>
                        <a:pt x="263" y="369"/>
                      </a:lnTo>
                      <a:lnTo>
                        <a:pt x="251" y="371"/>
                      </a:lnTo>
                      <a:lnTo>
                        <a:pt x="240" y="372"/>
                      </a:lnTo>
                      <a:lnTo>
                        <a:pt x="228" y="372"/>
                      </a:lnTo>
                      <a:lnTo>
                        <a:pt x="228" y="372"/>
                      </a:lnTo>
                      <a:lnTo>
                        <a:pt x="214" y="372"/>
                      </a:lnTo>
                      <a:lnTo>
                        <a:pt x="199" y="369"/>
                      </a:lnTo>
                      <a:lnTo>
                        <a:pt x="185" y="366"/>
                      </a:lnTo>
                      <a:lnTo>
                        <a:pt x="172" y="361"/>
                      </a:lnTo>
                      <a:lnTo>
                        <a:pt x="159" y="355"/>
                      </a:lnTo>
                      <a:lnTo>
                        <a:pt x="147" y="347"/>
                      </a:lnTo>
                      <a:lnTo>
                        <a:pt x="136" y="339"/>
                      </a:lnTo>
                      <a:lnTo>
                        <a:pt x="125" y="330"/>
                      </a:lnTo>
                      <a:lnTo>
                        <a:pt x="116" y="319"/>
                      </a:lnTo>
                      <a:lnTo>
                        <a:pt x="108" y="308"/>
                      </a:lnTo>
                      <a:lnTo>
                        <a:pt x="101" y="297"/>
                      </a:lnTo>
                      <a:lnTo>
                        <a:pt x="94" y="284"/>
                      </a:lnTo>
                      <a:lnTo>
                        <a:pt x="90" y="271"/>
                      </a:lnTo>
                      <a:lnTo>
                        <a:pt x="85" y="257"/>
                      </a:lnTo>
                      <a:lnTo>
                        <a:pt x="83" y="242"/>
                      </a:lnTo>
                      <a:lnTo>
                        <a:pt x="83" y="227"/>
                      </a:lnTo>
                      <a:lnTo>
                        <a:pt x="83" y="227"/>
                      </a:lnTo>
                      <a:lnTo>
                        <a:pt x="83" y="216"/>
                      </a:lnTo>
                      <a:lnTo>
                        <a:pt x="84" y="204"/>
                      </a:lnTo>
                      <a:lnTo>
                        <a:pt x="86" y="192"/>
                      </a:lnTo>
                      <a:lnTo>
                        <a:pt x="90" y="181"/>
                      </a:lnTo>
                      <a:lnTo>
                        <a:pt x="94" y="170"/>
                      </a:lnTo>
                      <a:lnTo>
                        <a:pt x="98" y="161"/>
                      </a:lnTo>
                      <a:lnTo>
                        <a:pt x="104" y="151"/>
                      </a:lnTo>
                      <a:lnTo>
                        <a:pt x="110" y="141"/>
                      </a:lnTo>
                      <a:lnTo>
                        <a:pt x="118" y="132"/>
                      </a:lnTo>
                      <a:lnTo>
                        <a:pt x="125" y="124"/>
                      </a:lnTo>
                      <a:lnTo>
                        <a:pt x="133" y="116"/>
                      </a:lnTo>
                      <a:lnTo>
                        <a:pt x="143" y="110"/>
                      </a:lnTo>
                      <a:lnTo>
                        <a:pt x="151" y="103"/>
                      </a:lnTo>
                      <a:lnTo>
                        <a:pt x="162" y="98"/>
                      </a:lnTo>
                      <a:lnTo>
                        <a:pt x="172" y="92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94" y="85"/>
                      </a:lnTo>
                      <a:lnTo>
                        <a:pt x="205" y="83"/>
                      </a:lnTo>
                      <a:lnTo>
                        <a:pt x="217" y="82"/>
                      </a:lnTo>
                      <a:lnTo>
                        <a:pt x="228" y="82"/>
                      </a:lnTo>
                      <a:lnTo>
                        <a:pt x="228" y="82"/>
                      </a:lnTo>
                      <a:lnTo>
                        <a:pt x="245" y="83"/>
                      </a:lnTo>
                      <a:lnTo>
                        <a:pt x="263" y="86"/>
                      </a:lnTo>
                      <a:lnTo>
                        <a:pt x="279" y="90"/>
                      </a:lnTo>
                      <a:lnTo>
                        <a:pt x="294" y="98"/>
                      </a:lnTo>
                      <a:lnTo>
                        <a:pt x="309" y="105"/>
                      </a:lnTo>
                      <a:lnTo>
                        <a:pt x="323" y="116"/>
                      </a:lnTo>
                      <a:lnTo>
                        <a:pt x="335" y="128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52" y="151"/>
                      </a:lnTo>
                      <a:lnTo>
                        <a:pt x="358" y="161"/>
                      </a:lnTo>
                      <a:lnTo>
                        <a:pt x="363" y="171"/>
                      </a:lnTo>
                      <a:lnTo>
                        <a:pt x="366" y="182"/>
                      </a:lnTo>
                      <a:lnTo>
                        <a:pt x="369" y="193"/>
                      </a:lnTo>
                      <a:lnTo>
                        <a:pt x="372" y="204"/>
                      </a:lnTo>
                      <a:lnTo>
                        <a:pt x="374" y="216"/>
                      </a:lnTo>
                      <a:lnTo>
                        <a:pt x="374" y="226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3" y="244"/>
                      </a:lnTo>
                      <a:lnTo>
                        <a:pt x="369" y="261"/>
                      </a:lnTo>
                      <a:lnTo>
                        <a:pt x="365" y="277"/>
                      </a:lnTo>
                      <a:lnTo>
                        <a:pt x="358" y="293"/>
                      </a:lnTo>
                      <a:lnTo>
                        <a:pt x="349" y="307"/>
                      </a:lnTo>
                      <a:lnTo>
                        <a:pt x="339" y="321"/>
                      </a:lnTo>
                      <a:lnTo>
                        <a:pt x="327" y="333"/>
                      </a:lnTo>
                      <a:lnTo>
                        <a:pt x="313" y="344"/>
                      </a:lnTo>
                      <a:lnTo>
                        <a:pt x="313" y="344"/>
                      </a:lnTo>
                      <a:close/>
                      <a:moveTo>
                        <a:pt x="442" y="220"/>
                      </a:moveTo>
                      <a:lnTo>
                        <a:pt x="388" y="220"/>
                      </a:lnTo>
                      <a:lnTo>
                        <a:pt x="388" y="220"/>
                      </a:lnTo>
                      <a:lnTo>
                        <a:pt x="387" y="209"/>
                      </a:lnTo>
                      <a:lnTo>
                        <a:pt x="386" y="198"/>
                      </a:lnTo>
                      <a:lnTo>
                        <a:pt x="383" y="188"/>
                      </a:lnTo>
                      <a:lnTo>
                        <a:pt x="380" y="178"/>
                      </a:lnTo>
                      <a:lnTo>
                        <a:pt x="377" y="167"/>
                      </a:lnTo>
                      <a:lnTo>
                        <a:pt x="373" y="157"/>
                      </a:lnTo>
                      <a:lnTo>
                        <a:pt x="367" y="149"/>
                      </a:lnTo>
                      <a:lnTo>
                        <a:pt x="362" y="139"/>
                      </a:lnTo>
                      <a:lnTo>
                        <a:pt x="405" y="108"/>
                      </a:lnTo>
                      <a:lnTo>
                        <a:pt x="405" y="108"/>
                      </a:lnTo>
                      <a:lnTo>
                        <a:pt x="413" y="119"/>
                      </a:lnTo>
                      <a:lnTo>
                        <a:pt x="420" y="134"/>
                      </a:lnTo>
                      <a:lnTo>
                        <a:pt x="427" y="146"/>
                      </a:lnTo>
                      <a:lnTo>
                        <a:pt x="431" y="161"/>
                      </a:lnTo>
                      <a:lnTo>
                        <a:pt x="435" y="176"/>
                      </a:lnTo>
                      <a:lnTo>
                        <a:pt x="439" y="190"/>
                      </a:lnTo>
                      <a:lnTo>
                        <a:pt x="441" y="205"/>
                      </a:lnTo>
                      <a:lnTo>
                        <a:pt x="442" y="220"/>
                      </a:lnTo>
                      <a:lnTo>
                        <a:pt x="442" y="220"/>
                      </a:lnTo>
                      <a:close/>
                      <a:moveTo>
                        <a:pt x="228" y="14"/>
                      </a:moveTo>
                      <a:lnTo>
                        <a:pt x="228" y="14"/>
                      </a:lnTo>
                      <a:lnTo>
                        <a:pt x="240" y="14"/>
                      </a:lnTo>
                      <a:lnTo>
                        <a:pt x="240" y="14"/>
                      </a:lnTo>
                      <a:lnTo>
                        <a:pt x="263" y="16"/>
                      </a:lnTo>
                      <a:lnTo>
                        <a:pt x="284" y="20"/>
                      </a:lnTo>
                      <a:lnTo>
                        <a:pt x="305" y="27"/>
                      </a:lnTo>
                      <a:lnTo>
                        <a:pt x="325" y="35"/>
                      </a:lnTo>
                      <a:lnTo>
                        <a:pt x="344" y="46"/>
                      </a:lnTo>
                      <a:lnTo>
                        <a:pt x="362" y="59"/>
                      </a:lnTo>
                      <a:lnTo>
                        <a:pt x="378" y="74"/>
                      </a:lnTo>
                      <a:lnTo>
                        <a:pt x="393" y="91"/>
                      </a:lnTo>
                      <a:lnTo>
                        <a:pt x="393" y="91"/>
                      </a:lnTo>
                      <a:lnTo>
                        <a:pt x="396" y="96"/>
                      </a:lnTo>
                      <a:lnTo>
                        <a:pt x="353" y="127"/>
                      </a:lnTo>
                      <a:lnTo>
                        <a:pt x="353" y="127"/>
                      </a:lnTo>
                      <a:lnTo>
                        <a:pt x="341" y="114"/>
                      </a:lnTo>
                      <a:lnTo>
                        <a:pt x="327" y="102"/>
                      </a:lnTo>
                      <a:lnTo>
                        <a:pt x="313" y="91"/>
                      </a:lnTo>
                      <a:lnTo>
                        <a:pt x="297" y="83"/>
                      </a:lnTo>
                      <a:lnTo>
                        <a:pt x="281" y="76"/>
                      </a:lnTo>
                      <a:lnTo>
                        <a:pt x="264" y="71"/>
                      </a:lnTo>
                      <a:lnTo>
                        <a:pt x="246" y="69"/>
                      </a:lnTo>
                      <a:lnTo>
                        <a:pt x="228" y="68"/>
                      </a:lnTo>
                      <a:lnTo>
                        <a:pt x="228" y="68"/>
                      </a:lnTo>
                      <a:lnTo>
                        <a:pt x="217" y="68"/>
                      </a:lnTo>
                      <a:lnTo>
                        <a:pt x="206" y="69"/>
                      </a:lnTo>
                      <a:lnTo>
                        <a:pt x="197" y="71"/>
                      </a:lnTo>
                      <a:lnTo>
                        <a:pt x="186" y="73"/>
                      </a:lnTo>
                      <a:lnTo>
                        <a:pt x="169" y="22"/>
                      </a:lnTo>
                      <a:lnTo>
                        <a:pt x="169" y="22"/>
                      </a:lnTo>
                      <a:lnTo>
                        <a:pt x="184" y="18"/>
                      </a:lnTo>
                      <a:lnTo>
                        <a:pt x="198" y="16"/>
                      </a:lnTo>
                      <a:lnTo>
                        <a:pt x="213" y="14"/>
                      </a:lnTo>
                      <a:lnTo>
                        <a:pt x="228" y="14"/>
                      </a:lnTo>
                      <a:lnTo>
                        <a:pt x="228" y="14"/>
                      </a:lnTo>
                      <a:close/>
                      <a:moveTo>
                        <a:pt x="228" y="440"/>
                      </a:moveTo>
                      <a:lnTo>
                        <a:pt x="228" y="440"/>
                      </a:lnTo>
                      <a:lnTo>
                        <a:pt x="226" y="440"/>
                      </a:lnTo>
                      <a:lnTo>
                        <a:pt x="223" y="440"/>
                      </a:lnTo>
                      <a:lnTo>
                        <a:pt x="223" y="440"/>
                      </a:lnTo>
                      <a:lnTo>
                        <a:pt x="218" y="440"/>
                      </a:lnTo>
                      <a:lnTo>
                        <a:pt x="218" y="440"/>
                      </a:lnTo>
                      <a:lnTo>
                        <a:pt x="216" y="440"/>
                      </a:lnTo>
                      <a:lnTo>
                        <a:pt x="215" y="440"/>
                      </a:lnTo>
                      <a:lnTo>
                        <a:pt x="215" y="440"/>
                      </a:lnTo>
                      <a:lnTo>
                        <a:pt x="207" y="439"/>
                      </a:lnTo>
                      <a:lnTo>
                        <a:pt x="206" y="439"/>
                      </a:lnTo>
                      <a:lnTo>
                        <a:pt x="206" y="439"/>
                      </a:lnTo>
                      <a:lnTo>
                        <a:pt x="192" y="437"/>
                      </a:lnTo>
                      <a:lnTo>
                        <a:pt x="179" y="435"/>
                      </a:lnTo>
                      <a:lnTo>
                        <a:pt x="165" y="432"/>
                      </a:lnTo>
                      <a:lnTo>
                        <a:pt x="153" y="427"/>
                      </a:lnTo>
                      <a:lnTo>
                        <a:pt x="140" y="422"/>
                      </a:lnTo>
                      <a:lnTo>
                        <a:pt x="129" y="415"/>
                      </a:lnTo>
                      <a:lnTo>
                        <a:pt x="117" y="409"/>
                      </a:lnTo>
                      <a:lnTo>
                        <a:pt x="106" y="401"/>
                      </a:lnTo>
                      <a:lnTo>
                        <a:pt x="95" y="394"/>
                      </a:lnTo>
                      <a:lnTo>
                        <a:pt x="84" y="384"/>
                      </a:lnTo>
                      <a:lnTo>
                        <a:pt x="75" y="375"/>
                      </a:lnTo>
                      <a:lnTo>
                        <a:pt x="66" y="365"/>
                      </a:lnTo>
                      <a:lnTo>
                        <a:pt x="57" y="355"/>
                      </a:lnTo>
                      <a:lnTo>
                        <a:pt x="50" y="343"/>
                      </a:lnTo>
                      <a:lnTo>
                        <a:pt x="42" y="331"/>
                      </a:lnTo>
                      <a:lnTo>
                        <a:pt x="36" y="319"/>
                      </a:lnTo>
                      <a:lnTo>
                        <a:pt x="36" y="319"/>
                      </a:lnTo>
                      <a:lnTo>
                        <a:pt x="34" y="315"/>
                      </a:lnTo>
                      <a:lnTo>
                        <a:pt x="32" y="314"/>
                      </a:lnTo>
                      <a:lnTo>
                        <a:pt x="32" y="314"/>
                      </a:lnTo>
                      <a:lnTo>
                        <a:pt x="28" y="301"/>
                      </a:lnTo>
                      <a:lnTo>
                        <a:pt x="24" y="288"/>
                      </a:lnTo>
                      <a:lnTo>
                        <a:pt x="21" y="275"/>
                      </a:lnTo>
                      <a:lnTo>
                        <a:pt x="17" y="262"/>
                      </a:lnTo>
                      <a:lnTo>
                        <a:pt x="17" y="261"/>
                      </a:lnTo>
                      <a:lnTo>
                        <a:pt x="17" y="261"/>
                      </a:lnTo>
                      <a:lnTo>
                        <a:pt x="16" y="253"/>
                      </a:lnTo>
                      <a:lnTo>
                        <a:pt x="16" y="252"/>
                      </a:lnTo>
                      <a:lnTo>
                        <a:pt x="16" y="252"/>
                      </a:lnTo>
                      <a:lnTo>
                        <a:pt x="16" y="250"/>
                      </a:lnTo>
                      <a:lnTo>
                        <a:pt x="16" y="250"/>
                      </a:lnTo>
                      <a:lnTo>
                        <a:pt x="15" y="247"/>
                      </a:lnTo>
                      <a:lnTo>
                        <a:pt x="15" y="244"/>
                      </a:lnTo>
                      <a:lnTo>
                        <a:pt x="15" y="244"/>
                      </a:lnTo>
                      <a:lnTo>
                        <a:pt x="15" y="238"/>
                      </a:lnTo>
                      <a:lnTo>
                        <a:pt x="15" y="236"/>
                      </a:lnTo>
                      <a:lnTo>
                        <a:pt x="15" y="236"/>
                      </a:lnTo>
                      <a:lnTo>
                        <a:pt x="15" y="227"/>
                      </a:lnTo>
                      <a:lnTo>
                        <a:pt x="15" y="227"/>
                      </a:lnTo>
                      <a:lnTo>
                        <a:pt x="15" y="223"/>
                      </a:lnTo>
                      <a:lnTo>
                        <a:pt x="15" y="223"/>
                      </a:lnTo>
                      <a:lnTo>
                        <a:pt x="15" y="218"/>
                      </a:lnTo>
                      <a:lnTo>
                        <a:pt x="15" y="218"/>
                      </a:lnTo>
                      <a:lnTo>
                        <a:pt x="16" y="203"/>
                      </a:lnTo>
                      <a:lnTo>
                        <a:pt x="18" y="186"/>
                      </a:lnTo>
                      <a:lnTo>
                        <a:pt x="22" y="171"/>
                      </a:lnTo>
                      <a:lnTo>
                        <a:pt x="26" y="156"/>
                      </a:lnTo>
                      <a:lnTo>
                        <a:pt x="31" y="142"/>
                      </a:lnTo>
                      <a:lnTo>
                        <a:pt x="38" y="128"/>
                      </a:lnTo>
                      <a:lnTo>
                        <a:pt x="45" y="115"/>
                      </a:lnTo>
                      <a:lnTo>
                        <a:pt x="54" y="102"/>
                      </a:lnTo>
                      <a:lnTo>
                        <a:pt x="63" y="90"/>
                      </a:lnTo>
                      <a:lnTo>
                        <a:pt x="74" y="80"/>
                      </a:lnTo>
                      <a:lnTo>
                        <a:pt x="84" y="69"/>
                      </a:lnTo>
                      <a:lnTo>
                        <a:pt x="96" y="59"/>
                      </a:lnTo>
                      <a:lnTo>
                        <a:pt x="108" y="49"/>
                      </a:lnTo>
                      <a:lnTo>
                        <a:pt x="122" y="42"/>
                      </a:lnTo>
                      <a:lnTo>
                        <a:pt x="136" y="34"/>
                      </a:lnTo>
                      <a:lnTo>
                        <a:pt x="150" y="28"/>
                      </a:lnTo>
                      <a:lnTo>
                        <a:pt x="152" y="28"/>
                      </a:lnTo>
                      <a:lnTo>
                        <a:pt x="152" y="28"/>
                      </a:lnTo>
                      <a:lnTo>
                        <a:pt x="156" y="27"/>
                      </a:lnTo>
                      <a:lnTo>
                        <a:pt x="172" y="77"/>
                      </a:lnTo>
                      <a:lnTo>
                        <a:pt x="172" y="77"/>
                      </a:lnTo>
                      <a:lnTo>
                        <a:pt x="161" y="82"/>
                      </a:lnTo>
                      <a:lnTo>
                        <a:pt x="150" y="88"/>
                      </a:lnTo>
                      <a:lnTo>
                        <a:pt x="139" y="95"/>
                      </a:lnTo>
                      <a:lnTo>
                        <a:pt x="130" y="101"/>
                      </a:lnTo>
                      <a:lnTo>
                        <a:pt x="121" y="109"/>
                      </a:lnTo>
                      <a:lnTo>
                        <a:pt x="112" y="117"/>
                      </a:lnTo>
                      <a:lnTo>
                        <a:pt x="104" y="126"/>
                      </a:lnTo>
                      <a:lnTo>
                        <a:pt x="97" y="136"/>
                      </a:lnTo>
                      <a:lnTo>
                        <a:pt x="91" y="145"/>
                      </a:lnTo>
                      <a:lnTo>
                        <a:pt x="85" y="156"/>
                      </a:lnTo>
                      <a:lnTo>
                        <a:pt x="80" y="167"/>
                      </a:lnTo>
                      <a:lnTo>
                        <a:pt x="76" y="179"/>
                      </a:lnTo>
                      <a:lnTo>
                        <a:pt x="72" y="191"/>
                      </a:lnTo>
                      <a:lnTo>
                        <a:pt x="70" y="203"/>
                      </a:lnTo>
                      <a:lnTo>
                        <a:pt x="69" y="215"/>
                      </a:lnTo>
                      <a:lnTo>
                        <a:pt x="68" y="227"/>
                      </a:lnTo>
                      <a:lnTo>
                        <a:pt x="68" y="227"/>
                      </a:lnTo>
                      <a:lnTo>
                        <a:pt x="69" y="244"/>
                      </a:lnTo>
                      <a:lnTo>
                        <a:pt x="71" y="259"/>
                      </a:lnTo>
                      <a:lnTo>
                        <a:pt x="76" y="274"/>
                      </a:lnTo>
                      <a:lnTo>
                        <a:pt x="81" y="289"/>
                      </a:lnTo>
                      <a:lnTo>
                        <a:pt x="88" y="303"/>
                      </a:lnTo>
                      <a:lnTo>
                        <a:pt x="96" y="316"/>
                      </a:lnTo>
                      <a:lnTo>
                        <a:pt x="105" y="328"/>
                      </a:lnTo>
                      <a:lnTo>
                        <a:pt x="116" y="340"/>
                      </a:lnTo>
                      <a:lnTo>
                        <a:pt x="126" y="351"/>
                      </a:lnTo>
                      <a:lnTo>
                        <a:pt x="139" y="359"/>
                      </a:lnTo>
                      <a:lnTo>
                        <a:pt x="152" y="367"/>
                      </a:lnTo>
                      <a:lnTo>
                        <a:pt x="166" y="374"/>
                      </a:lnTo>
                      <a:lnTo>
                        <a:pt x="180" y="380"/>
                      </a:lnTo>
                      <a:lnTo>
                        <a:pt x="197" y="383"/>
                      </a:lnTo>
                      <a:lnTo>
                        <a:pt x="212" y="386"/>
                      </a:lnTo>
                      <a:lnTo>
                        <a:pt x="228" y="386"/>
                      </a:lnTo>
                      <a:lnTo>
                        <a:pt x="228" y="386"/>
                      </a:lnTo>
                      <a:lnTo>
                        <a:pt x="240" y="386"/>
                      </a:lnTo>
                      <a:lnTo>
                        <a:pt x="252" y="385"/>
                      </a:lnTo>
                      <a:lnTo>
                        <a:pt x="264" y="383"/>
                      </a:lnTo>
                      <a:lnTo>
                        <a:pt x="274" y="380"/>
                      </a:lnTo>
                      <a:lnTo>
                        <a:pt x="285" y="377"/>
                      </a:lnTo>
                      <a:lnTo>
                        <a:pt x="296" y="371"/>
                      </a:lnTo>
                      <a:lnTo>
                        <a:pt x="307" y="367"/>
                      </a:lnTo>
                      <a:lnTo>
                        <a:pt x="317" y="360"/>
                      </a:lnTo>
                      <a:lnTo>
                        <a:pt x="348" y="404"/>
                      </a:lnTo>
                      <a:lnTo>
                        <a:pt x="348" y="404"/>
                      </a:lnTo>
                      <a:lnTo>
                        <a:pt x="335" y="412"/>
                      </a:lnTo>
                      <a:lnTo>
                        <a:pt x="321" y="420"/>
                      </a:lnTo>
                      <a:lnTo>
                        <a:pt x="306" y="426"/>
                      </a:lnTo>
                      <a:lnTo>
                        <a:pt x="291" y="432"/>
                      </a:lnTo>
                      <a:lnTo>
                        <a:pt x="275" y="435"/>
                      </a:lnTo>
                      <a:lnTo>
                        <a:pt x="260" y="438"/>
                      </a:lnTo>
                      <a:lnTo>
                        <a:pt x="244" y="440"/>
                      </a:lnTo>
                      <a:lnTo>
                        <a:pt x="228" y="440"/>
                      </a:lnTo>
                      <a:lnTo>
                        <a:pt x="228" y="440"/>
                      </a:lnTo>
                      <a:close/>
                      <a:moveTo>
                        <a:pt x="442" y="239"/>
                      </a:moveTo>
                      <a:lnTo>
                        <a:pt x="442" y="239"/>
                      </a:lnTo>
                      <a:lnTo>
                        <a:pt x="441" y="248"/>
                      </a:lnTo>
                      <a:lnTo>
                        <a:pt x="441" y="249"/>
                      </a:lnTo>
                      <a:lnTo>
                        <a:pt x="441" y="249"/>
                      </a:lnTo>
                      <a:lnTo>
                        <a:pt x="437" y="270"/>
                      </a:lnTo>
                      <a:lnTo>
                        <a:pt x="433" y="290"/>
                      </a:lnTo>
                      <a:lnTo>
                        <a:pt x="426" y="310"/>
                      </a:lnTo>
                      <a:lnTo>
                        <a:pt x="417" y="328"/>
                      </a:lnTo>
                      <a:lnTo>
                        <a:pt x="406" y="346"/>
                      </a:lnTo>
                      <a:lnTo>
                        <a:pt x="394" y="362"/>
                      </a:lnTo>
                      <a:lnTo>
                        <a:pt x="379" y="378"/>
                      </a:lnTo>
                      <a:lnTo>
                        <a:pt x="364" y="392"/>
                      </a:lnTo>
                      <a:lnTo>
                        <a:pt x="364" y="392"/>
                      </a:lnTo>
                      <a:lnTo>
                        <a:pt x="360" y="396"/>
                      </a:lnTo>
                      <a:lnTo>
                        <a:pt x="354" y="388"/>
                      </a:lnTo>
                      <a:lnTo>
                        <a:pt x="327" y="352"/>
                      </a:lnTo>
                      <a:lnTo>
                        <a:pt x="327" y="352"/>
                      </a:lnTo>
                      <a:lnTo>
                        <a:pt x="340" y="341"/>
                      </a:lnTo>
                      <a:lnTo>
                        <a:pt x="352" y="328"/>
                      </a:lnTo>
                      <a:lnTo>
                        <a:pt x="362" y="314"/>
                      </a:lnTo>
                      <a:lnTo>
                        <a:pt x="371" y="300"/>
                      </a:lnTo>
                      <a:lnTo>
                        <a:pt x="377" y="284"/>
                      </a:lnTo>
                      <a:lnTo>
                        <a:pt x="382" y="267"/>
                      </a:lnTo>
                      <a:lnTo>
                        <a:pt x="386" y="251"/>
                      </a:lnTo>
                      <a:lnTo>
                        <a:pt x="388" y="234"/>
                      </a:lnTo>
                      <a:lnTo>
                        <a:pt x="442" y="234"/>
                      </a:lnTo>
                      <a:lnTo>
                        <a:pt x="442" y="234"/>
                      </a:lnTo>
                      <a:lnTo>
                        <a:pt x="442" y="238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6" name="Freeform 15"/>
                <p:cNvSpPr>
                  <a:spLocks noEditPoints="1"/>
                </p:cNvSpPr>
                <p:nvPr/>
              </p:nvSpPr>
              <p:spPr bwMode="auto">
                <a:xfrm>
                  <a:off x="3022600" y="4586288"/>
                  <a:ext cx="360363" cy="361950"/>
                </a:xfrm>
                <a:custGeom>
                  <a:avLst/>
                  <a:gdLst>
                    <a:gd name="T0" fmla="*/ 101 w 227"/>
                    <a:gd name="T1" fmla="*/ 0 h 228"/>
                    <a:gd name="T2" fmla="*/ 69 w 227"/>
                    <a:gd name="T3" fmla="*/ 9 h 228"/>
                    <a:gd name="T4" fmla="*/ 41 w 227"/>
                    <a:gd name="T5" fmla="*/ 26 h 228"/>
                    <a:gd name="T6" fmla="*/ 19 w 227"/>
                    <a:gd name="T7" fmla="*/ 51 h 228"/>
                    <a:gd name="T8" fmla="*/ 4 w 227"/>
                    <a:gd name="T9" fmla="*/ 80 h 228"/>
                    <a:gd name="T10" fmla="*/ 0 w 227"/>
                    <a:gd name="T11" fmla="*/ 113 h 228"/>
                    <a:gd name="T12" fmla="*/ 2 w 227"/>
                    <a:gd name="T13" fmla="*/ 137 h 228"/>
                    <a:gd name="T14" fmla="*/ 13 w 227"/>
                    <a:gd name="T15" fmla="*/ 168 h 228"/>
                    <a:gd name="T16" fmla="*/ 33 w 227"/>
                    <a:gd name="T17" fmla="*/ 194 h 228"/>
                    <a:gd name="T18" fmla="*/ 59 w 227"/>
                    <a:gd name="T19" fmla="*/ 214 h 228"/>
                    <a:gd name="T20" fmla="*/ 90 w 227"/>
                    <a:gd name="T21" fmla="*/ 226 h 228"/>
                    <a:gd name="T22" fmla="*/ 113 w 227"/>
                    <a:gd name="T23" fmla="*/ 228 h 228"/>
                    <a:gd name="T24" fmla="*/ 148 w 227"/>
                    <a:gd name="T25" fmla="*/ 222 h 228"/>
                    <a:gd name="T26" fmla="*/ 177 w 227"/>
                    <a:gd name="T27" fmla="*/ 208 h 228"/>
                    <a:gd name="T28" fmla="*/ 202 w 227"/>
                    <a:gd name="T29" fmla="*/ 187 h 228"/>
                    <a:gd name="T30" fmla="*/ 219 w 227"/>
                    <a:gd name="T31" fmla="*/ 159 h 228"/>
                    <a:gd name="T32" fmla="*/ 226 w 227"/>
                    <a:gd name="T33" fmla="*/ 125 h 228"/>
                    <a:gd name="T34" fmla="*/ 226 w 227"/>
                    <a:gd name="T35" fmla="*/ 103 h 228"/>
                    <a:gd name="T36" fmla="*/ 219 w 227"/>
                    <a:gd name="T37" fmla="*/ 69 h 228"/>
                    <a:gd name="T38" fmla="*/ 202 w 227"/>
                    <a:gd name="T39" fmla="*/ 41 h 228"/>
                    <a:gd name="T40" fmla="*/ 177 w 227"/>
                    <a:gd name="T41" fmla="*/ 19 h 228"/>
                    <a:gd name="T42" fmla="*/ 148 w 227"/>
                    <a:gd name="T43" fmla="*/ 5 h 228"/>
                    <a:gd name="T44" fmla="*/ 113 w 227"/>
                    <a:gd name="T45" fmla="*/ 0 h 228"/>
                    <a:gd name="T46" fmla="*/ 113 w 227"/>
                    <a:gd name="T47" fmla="*/ 214 h 228"/>
                    <a:gd name="T48" fmla="*/ 84 w 227"/>
                    <a:gd name="T49" fmla="*/ 210 h 228"/>
                    <a:gd name="T50" fmla="*/ 58 w 227"/>
                    <a:gd name="T51" fmla="*/ 197 h 228"/>
                    <a:gd name="T52" fmla="*/ 36 w 227"/>
                    <a:gd name="T53" fmla="*/ 177 h 228"/>
                    <a:gd name="T54" fmla="*/ 21 w 227"/>
                    <a:gd name="T55" fmla="*/ 152 h 228"/>
                    <a:gd name="T56" fmla="*/ 14 w 227"/>
                    <a:gd name="T57" fmla="*/ 124 h 228"/>
                    <a:gd name="T58" fmla="*/ 14 w 227"/>
                    <a:gd name="T59" fmla="*/ 104 h 228"/>
                    <a:gd name="T60" fmla="*/ 21 w 227"/>
                    <a:gd name="T61" fmla="*/ 76 h 228"/>
                    <a:gd name="T62" fmla="*/ 36 w 227"/>
                    <a:gd name="T63" fmla="*/ 51 h 228"/>
                    <a:gd name="T64" fmla="*/ 58 w 227"/>
                    <a:gd name="T65" fmla="*/ 31 h 228"/>
                    <a:gd name="T66" fmla="*/ 84 w 227"/>
                    <a:gd name="T67" fmla="*/ 18 h 228"/>
                    <a:gd name="T68" fmla="*/ 113 w 227"/>
                    <a:gd name="T69" fmla="*/ 14 h 228"/>
                    <a:gd name="T70" fmla="*/ 133 w 227"/>
                    <a:gd name="T71" fmla="*/ 16 h 228"/>
                    <a:gd name="T72" fmla="*/ 160 w 227"/>
                    <a:gd name="T73" fmla="*/ 26 h 228"/>
                    <a:gd name="T74" fmla="*/ 184 w 227"/>
                    <a:gd name="T75" fmla="*/ 43 h 228"/>
                    <a:gd name="T76" fmla="*/ 202 w 227"/>
                    <a:gd name="T77" fmla="*/ 66 h 228"/>
                    <a:gd name="T78" fmla="*/ 211 w 227"/>
                    <a:gd name="T79" fmla="*/ 94 h 228"/>
                    <a:gd name="T80" fmla="*/ 213 w 227"/>
                    <a:gd name="T81" fmla="*/ 113 h 228"/>
                    <a:gd name="T82" fmla="*/ 209 w 227"/>
                    <a:gd name="T83" fmla="*/ 144 h 228"/>
                    <a:gd name="T84" fmla="*/ 196 w 227"/>
                    <a:gd name="T85" fmla="*/ 170 h 228"/>
                    <a:gd name="T86" fmla="*/ 177 w 227"/>
                    <a:gd name="T87" fmla="*/ 191 h 228"/>
                    <a:gd name="T88" fmla="*/ 152 w 227"/>
                    <a:gd name="T89" fmla="*/ 206 h 228"/>
                    <a:gd name="T90" fmla="*/ 124 w 227"/>
                    <a:gd name="T91" fmla="*/ 213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27" h="228">
                      <a:moveTo>
                        <a:pt x="113" y="0"/>
                      </a:moveTo>
                      <a:lnTo>
                        <a:pt x="113" y="0"/>
                      </a:lnTo>
                      <a:lnTo>
                        <a:pt x="101" y="0"/>
                      </a:lnTo>
                      <a:lnTo>
                        <a:pt x="90" y="2"/>
                      </a:lnTo>
                      <a:lnTo>
                        <a:pt x="79" y="5"/>
                      </a:lnTo>
                      <a:lnTo>
                        <a:pt x="69" y="9"/>
                      </a:lnTo>
                      <a:lnTo>
                        <a:pt x="59" y="14"/>
                      </a:lnTo>
                      <a:lnTo>
                        <a:pt x="49" y="19"/>
                      </a:lnTo>
                      <a:lnTo>
                        <a:pt x="41" y="26"/>
                      </a:lnTo>
                      <a:lnTo>
                        <a:pt x="33" y="33"/>
                      </a:lnTo>
                      <a:lnTo>
                        <a:pt x="25" y="41"/>
                      </a:lnTo>
                      <a:lnTo>
                        <a:pt x="19" y="51"/>
                      </a:lnTo>
                      <a:lnTo>
                        <a:pt x="13" y="59"/>
                      </a:lnTo>
                      <a:lnTo>
                        <a:pt x="8" y="69"/>
                      </a:lnTo>
                      <a:lnTo>
                        <a:pt x="4" y="80"/>
                      </a:lnTo>
                      <a:lnTo>
                        <a:pt x="2" y="91"/>
                      </a:lnTo>
                      <a:lnTo>
                        <a:pt x="0" y="103"/>
                      </a:lnTo>
                      <a:lnTo>
                        <a:pt x="0" y="113"/>
                      </a:lnTo>
                      <a:lnTo>
                        <a:pt x="0" y="113"/>
                      </a:lnTo>
                      <a:lnTo>
                        <a:pt x="0" y="125"/>
                      </a:lnTo>
                      <a:lnTo>
                        <a:pt x="2" y="137"/>
                      </a:lnTo>
                      <a:lnTo>
                        <a:pt x="4" y="148"/>
                      </a:lnTo>
                      <a:lnTo>
                        <a:pt x="8" y="159"/>
                      </a:lnTo>
                      <a:lnTo>
                        <a:pt x="13" y="168"/>
                      </a:lnTo>
                      <a:lnTo>
                        <a:pt x="19" y="177"/>
                      </a:lnTo>
                      <a:lnTo>
                        <a:pt x="25" y="187"/>
                      </a:lnTo>
                      <a:lnTo>
                        <a:pt x="33" y="194"/>
                      </a:lnTo>
                      <a:lnTo>
                        <a:pt x="41" y="202"/>
                      </a:lnTo>
                      <a:lnTo>
                        <a:pt x="49" y="208"/>
                      </a:lnTo>
                      <a:lnTo>
                        <a:pt x="59" y="214"/>
                      </a:lnTo>
                      <a:lnTo>
                        <a:pt x="69" y="219"/>
                      </a:lnTo>
                      <a:lnTo>
                        <a:pt x="79" y="222"/>
                      </a:lnTo>
                      <a:lnTo>
                        <a:pt x="90" y="226"/>
                      </a:lnTo>
                      <a:lnTo>
                        <a:pt x="101" y="228"/>
                      </a:lnTo>
                      <a:lnTo>
                        <a:pt x="113" y="228"/>
                      </a:lnTo>
                      <a:lnTo>
                        <a:pt x="113" y="228"/>
                      </a:lnTo>
                      <a:lnTo>
                        <a:pt x="125" y="228"/>
                      </a:lnTo>
                      <a:lnTo>
                        <a:pt x="137" y="226"/>
                      </a:lnTo>
                      <a:lnTo>
                        <a:pt x="148" y="222"/>
                      </a:lnTo>
                      <a:lnTo>
                        <a:pt x="157" y="219"/>
                      </a:lnTo>
                      <a:lnTo>
                        <a:pt x="168" y="214"/>
                      </a:lnTo>
                      <a:lnTo>
                        <a:pt x="177" y="208"/>
                      </a:lnTo>
                      <a:lnTo>
                        <a:pt x="185" y="202"/>
                      </a:lnTo>
                      <a:lnTo>
                        <a:pt x="194" y="194"/>
                      </a:lnTo>
                      <a:lnTo>
                        <a:pt x="202" y="187"/>
                      </a:lnTo>
                      <a:lnTo>
                        <a:pt x="208" y="177"/>
                      </a:lnTo>
                      <a:lnTo>
                        <a:pt x="213" y="168"/>
                      </a:lnTo>
                      <a:lnTo>
                        <a:pt x="219" y="159"/>
                      </a:lnTo>
                      <a:lnTo>
                        <a:pt x="222" y="148"/>
                      </a:lnTo>
                      <a:lnTo>
                        <a:pt x="225" y="137"/>
                      </a:lnTo>
                      <a:lnTo>
                        <a:pt x="226" y="125"/>
                      </a:lnTo>
                      <a:lnTo>
                        <a:pt x="227" y="113"/>
                      </a:lnTo>
                      <a:lnTo>
                        <a:pt x="227" y="113"/>
                      </a:lnTo>
                      <a:lnTo>
                        <a:pt x="226" y="103"/>
                      </a:lnTo>
                      <a:lnTo>
                        <a:pt x="225" y="91"/>
                      </a:lnTo>
                      <a:lnTo>
                        <a:pt x="222" y="80"/>
                      </a:lnTo>
                      <a:lnTo>
                        <a:pt x="219" y="69"/>
                      </a:lnTo>
                      <a:lnTo>
                        <a:pt x="213" y="59"/>
                      </a:lnTo>
                      <a:lnTo>
                        <a:pt x="208" y="51"/>
                      </a:lnTo>
                      <a:lnTo>
                        <a:pt x="202" y="41"/>
                      </a:lnTo>
                      <a:lnTo>
                        <a:pt x="194" y="33"/>
                      </a:lnTo>
                      <a:lnTo>
                        <a:pt x="185" y="26"/>
                      </a:lnTo>
                      <a:lnTo>
                        <a:pt x="177" y="19"/>
                      </a:lnTo>
                      <a:lnTo>
                        <a:pt x="168" y="14"/>
                      </a:lnTo>
                      <a:lnTo>
                        <a:pt x="157" y="9"/>
                      </a:lnTo>
                      <a:lnTo>
                        <a:pt x="148" y="5"/>
                      </a:lnTo>
                      <a:lnTo>
                        <a:pt x="137" y="2"/>
                      </a:lnTo>
                      <a:lnTo>
                        <a:pt x="125" y="0"/>
                      </a:lnTo>
                      <a:lnTo>
                        <a:pt x="113" y="0"/>
                      </a:lnTo>
                      <a:lnTo>
                        <a:pt x="113" y="0"/>
                      </a:lnTo>
                      <a:close/>
                      <a:moveTo>
                        <a:pt x="113" y="214"/>
                      </a:moveTo>
                      <a:lnTo>
                        <a:pt x="113" y="214"/>
                      </a:lnTo>
                      <a:lnTo>
                        <a:pt x="103" y="213"/>
                      </a:lnTo>
                      <a:lnTo>
                        <a:pt x="94" y="212"/>
                      </a:lnTo>
                      <a:lnTo>
                        <a:pt x="84" y="210"/>
                      </a:lnTo>
                      <a:lnTo>
                        <a:pt x="74" y="206"/>
                      </a:lnTo>
                      <a:lnTo>
                        <a:pt x="65" y="202"/>
                      </a:lnTo>
                      <a:lnTo>
                        <a:pt x="58" y="197"/>
                      </a:lnTo>
                      <a:lnTo>
                        <a:pt x="49" y="191"/>
                      </a:lnTo>
                      <a:lnTo>
                        <a:pt x="43" y="185"/>
                      </a:lnTo>
                      <a:lnTo>
                        <a:pt x="36" y="177"/>
                      </a:lnTo>
                      <a:lnTo>
                        <a:pt x="31" y="170"/>
                      </a:lnTo>
                      <a:lnTo>
                        <a:pt x="25" y="162"/>
                      </a:lnTo>
                      <a:lnTo>
                        <a:pt x="21" y="152"/>
                      </a:lnTo>
                      <a:lnTo>
                        <a:pt x="18" y="144"/>
                      </a:lnTo>
                      <a:lnTo>
                        <a:pt x="16" y="134"/>
                      </a:lnTo>
                      <a:lnTo>
                        <a:pt x="14" y="124"/>
                      </a:lnTo>
                      <a:lnTo>
                        <a:pt x="14" y="113"/>
                      </a:lnTo>
                      <a:lnTo>
                        <a:pt x="14" y="113"/>
                      </a:lnTo>
                      <a:lnTo>
                        <a:pt x="14" y="104"/>
                      </a:lnTo>
                      <a:lnTo>
                        <a:pt x="16" y="94"/>
                      </a:lnTo>
                      <a:lnTo>
                        <a:pt x="18" y="84"/>
                      </a:lnTo>
                      <a:lnTo>
                        <a:pt x="21" y="76"/>
                      </a:lnTo>
                      <a:lnTo>
                        <a:pt x="25" y="66"/>
                      </a:lnTo>
                      <a:lnTo>
                        <a:pt x="31" y="58"/>
                      </a:lnTo>
                      <a:lnTo>
                        <a:pt x="36" y="51"/>
                      </a:lnTo>
                      <a:lnTo>
                        <a:pt x="43" y="43"/>
                      </a:lnTo>
                      <a:lnTo>
                        <a:pt x="49" y="37"/>
                      </a:lnTo>
                      <a:lnTo>
                        <a:pt x="58" y="31"/>
                      </a:lnTo>
                      <a:lnTo>
                        <a:pt x="65" y="26"/>
                      </a:lnTo>
                      <a:lnTo>
                        <a:pt x="74" y="22"/>
                      </a:lnTo>
                      <a:lnTo>
                        <a:pt x="84" y="18"/>
                      </a:lnTo>
                      <a:lnTo>
                        <a:pt x="94" y="16"/>
                      </a:lnTo>
                      <a:lnTo>
                        <a:pt x="103" y="15"/>
                      </a:lnTo>
                      <a:lnTo>
                        <a:pt x="113" y="14"/>
                      </a:lnTo>
                      <a:lnTo>
                        <a:pt x="113" y="14"/>
                      </a:lnTo>
                      <a:lnTo>
                        <a:pt x="124" y="15"/>
                      </a:lnTo>
                      <a:lnTo>
                        <a:pt x="133" y="16"/>
                      </a:lnTo>
                      <a:lnTo>
                        <a:pt x="143" y="18"/>
                      </a:lnTo>
                      <a:lnTo>
                        <a:pt x="152" y="22"/>
                      </a:lnTo>
                      <a:lnTo>
                        <a:pt x="160" y="26"/>
                      </a:lnTo>
                      <a:lnTo>
                        <a:pt x="169" y="31"/>
                      </a:lnTo>
                      <a:lnTo>
                        <a:pt x="177" y="37"/>
                      </a:lnTo>
                      <a:lnTo>
                        <a:pt x="184" y="43"/>
                      </a:lnTo>
                      <a:lnTo>
                        <a:pt x="191" y="51"/>
                      </a:lnTo>
                      <a:lnTo>
                        <a:pt x="196" y="58"/>
                      </a:lnTo>
                      <a:lnTo>
                        <a:pt x="202" y="66"/>
                      </a:lnTo>
                      <a:lnTo>
                        <a:pt x="205" y="76"/>
                      </a:lnTo>
                      <a:lnTo>
                        <a:pt x="209" y="84"/>
                      </a:lnTo>
                      <a:lnTo>
                        <a:pt x="211" y="94"/>
                      </a:lnTo>
                      <a:lnTo>
                        <a:pt x="212" y="104"/>
                      </a:lnTo>
                      <a:lnTo>
                        <a:pt x="213" y="113"/>
                      </a:lnTo>
                      <a:lnTo>
                        <a:pt x="213" y="113"/>
                      </a:lnTo>
                      <a:lnTo>
                        <a:pt x="212" y="124"/>
                      </a:lnTo>
                      <a:lnTo>
                        <a:pt x="211" y="134"/>
                      </a:lnTo>
                      <a:lnTo>
                        <a:pt x="209" y="144"/>
                      </a:lnTo>
                      <a:lnTo>
                        <a:pt x="205" y="152"/>
                      </a:lnTo>
                      <a:lnTo>
                        <a:pt x="202" y="162"/>
                      </a:lnTo>
                      <a:lnTo>
                        <a:pt x="196" y="170"/>
                      </a:lnTo>
                      <a:lnTo>
                        <a:pt x="191" y="177"/>
                      </a:lnTo>
                      <a:lnTo>
                        <a:pt x="184" y="185"/>
                      </a:lnTo>
                      <a:lnTo>
                        <a:pt x="177" y="191"/>
                      </a:lnTo>
                      <a:lnTo>
                        <a:pt x="169" y="197"/>
                      </a:lnTo>
                      <a:lnTo>
                        <a:pt x="160" y="202"/>
                      </a:lnTo>
                      <a:lnTo>
                        <a:pt x="152" y="206"/>
                      </a:lnTo>
                      <a:lnTo>
                        <a:pt x="143" y="210"/>
                      </a:lnTo>
                      <a:lnTo>
                        <a:pt x="133" y="212"/>
                      </a:lnTo>
                      <a:lnTo>
                        <a:pt x="124" y="213"/>
                      </a:lnTo>
                      <a:lnTo>
                        <a:pt x="113" y="214"/>
                      </a:lnTo>
                      <a:lnTo>
                        <a:pt x="113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 noEditPoints="1"/>
                </p:cNvSpPr>
                <p:nvPr/>
              </p:nvSpPr>
              <p:spPr bwMode="auto">
                <a:xfrm>
                  <a:off x="3060700" y="4625975"/>
                  <a:ext cx="282575" cy="282575"/>
                </a:xfrm>
                <a:custGeom>
                  <a:avLst/>
                  <a:gdLst>
                    <a:gd name="T0" fmla="*/ 80 w 178"/>
                    <a:gd name="T1" fmla="*/ 1 h 178"/>
                    <a:gd name="T2" fmla="*/ 54 w 178"/>
                    <a:gd name="T3" fmla="*/ 7 h 178"/>
                    <a:gd name="T4" fmla="*/ 33 w 178"/>
                    <a:gd name="T5" fmla="*/ 20 h 178"/>
                    <a:gd name="T6" fmla="*/ 16 w 178"/>
                    <a:gd name="T7" fmla="*/ 40 h 178"/>
                    <a:gd name="T8" fmla="*/ 5 w 178"/>
                    <a:gd name="T9" fmla="*/ 62 h 178"/>
                    <a:gd name="T10" fmla="*/ 0 w 178"/>
                    <a:gd name="T11" fmla="*/ 88 h 178"/>
                    <a:gd name="T12" fmla="*/ 3 w 178"/>
                    <a:gd name="T13" fmla="*/ 107 h 178"/>
                    <a:gd name="T14" fmla="*/ 11 w 178"/>
                    <a:gd name="T15" fmla="*/ 132 h 178"/>
                    <a:gd name="T16" fmla="*/ 26 w 178"/>
                    <a:gd name="T17" fmla="*/ 152 h 178"/>
                    <a:gd name="T18" fmla="*/ 47 w 178"/>
                    <a:gd name="T19" fmla="*/ 167 h 178"/>
                    <a:gd name="T20" fmla="*/ 72 w 178"/>
                    <a:gd name="T21" fmla="*/ 176 h 178"/>
                    <a:gd name="T22" fmla="*/ 89 w 178"/>
                    <a:gd name="T23" fmla="*/ 178 h 178"/>
                    <a:gd name="T24" fmla="*/ 116 w 178"/>
                    <a:gd name="T25" fmla="*/ 174 h 178"/>
                    <a:gd name="T26" fmla="*/ 139 w 178"/>
                    <a:gd name="T27" fmla="*/ 163 h 178"/>
                    <a:gd name="T28" fmla="*/ 158 w 178"/>
                    <a:gd name="T29" fmla="*/ 146 h 178"/>
                    <a:gd name="T30" fmla="*/ 171 w 178"/>
                    <a:gd name="T31" fmla="*/ 123 h 178"/>
                    <a:gd name="T32" fmla="*/ 178 w 178"/>
                    <a:gd name="T33" fmla="*/ 98 h 178"/>
                    <a:gd name="T34" fmla="*/ 178 w 178"/>
                    <a:gd name="T35" fmla="*/ 80 h 178"/>
                    <a:gd name="T36" fmla="*/ 171 w 178"/>
                    <a:gd name="T37" fmla="*/ 55 h 178"/>
                    <a:gd name="T38" fmla="*/ 158 w 178"/>
                    <a:gd name="T39" fmla="*/ 32 h 178"/>
                    <a:gd name="T40" fmla="*/ 139 w 178"/>
                    <a:gd name="T41" fmla="*/ 15 h 178"/>
                    <a:gd name="T42" fmla="*/ 116 w 178"/>
                    <a:gd name="T43" fmla="*/ 4 h 178"/>
                    <a:gd name="T44" fmla="*/ 89 w 178"/>
                    <a:gd name="T45" fmla="*/ 0 h 178"/>
                    <a:gd name="T46" fmla="*/ 89 w 178"/>
                    <a:gd name="T47" fmla="*/ 164 h 178"/>
                    <a:gd name="T48" fmla="*/ 67 w 178"/>
                    <a:gd name="T49" fmla="*/ 160 h 178"/>
                    <a:gd name="T50" fmla="*/ 48 w 178"/>
                    <a:gd name="T51" fmla="*/ 151 h 178"/>
                    <a:gd name="T52" fmla="*/ 32 w 178"/>
                    <a:gd name="T53" fmla="*/ 136 h 178"/>
                    <a:gd name="T54" fmla="*/ 21 w 178"/>
                    <a:gd name="T55" fmla="*/ 118 h 178"/>
                    <a:gd name="T56" fmla="*/ 16 w 178"/>
                    <a:gd name="T57" fmla="*/ 97 h 178"/>
                    <a:gd name="T58" fmla="*/ 16 w 178"/>
                    <a:gd name="T59" fmla="*/ 81 h 178"/>
                    <a:gd name="T60" fmla="*/ 21 w 178"/>
                    <a:gd name="T61" fmla="*/ 60 h 178"/>
                    <a:gd name="T62" fmla="*/ 32 w 178"/>
                    <a:gd name="T63" fmla="*/ 42 h 178"/>
                    <a:gd name="T64" fmla="*/ 48 w 178"/>
                    <a:gd name="T65" fmla="*/ 27 h 178"/>
                    <a:gd name="T66" fmla="*/ 67 w 178"/>
                    <a:gd name="T67" fmla="*/ 18 h 178"/>
                    <a:gd name="T68" fmla="*/ 89 w 178"/>
                    <a:gd name="T69" fmla="*/ 14 h 178"/>
                    <a:gd name="T70" fmla="*/ 104 w 178"/>
                    <a:gd name="T71" fmla="*/ 16 h 178"/>
                    <a:gd name="T72" fmla="*/ 125 w 178"/>
                    <a:gd name="T73" fmla="*/ 24 h 178"/>
                    <a:gd name="T74" fmla="*/ 142 w 178"/>
                    <a:gd name="T75" fmla="*/ 37 h 178"/>
                    <a:gd name="T76" fmla="*/ 155 w 178"/>
                    <a:gd name="T77" fmla="*/ 54 h 178"/>
                    <a:gd name="T78" fmla="*/ 162 w 178"/>
                    <a:gd name="T79" fmla="*/ 74 h 178"/>
                    <a:gd name="T80" fmla="*/ 163 w 178"/>
                    <a:gd name="T81" fmla="*/ 88 h 178"/>
                    <a:gd name="T82" fmla="*/ 160 w 178"/>
                    <a:gd name="T83" fmla="*/ 111 h 178"/>
                    <a:gd name="T84" fmla="*/ 152 w 178"/>
                    <a:gd name="T85" fmla="*/ 131 h 178"/>
                    <a:gd name="T86" fmla="*/ 136 w 178"/>
                    <a:gd name="T87" fmla="*/ 147 h 178"/>
                    <a:gd name="T88" fmla="*/ 118 w 178"/>
                    <a:gd name="T89" fmla="*/ 158 h 178"/>
                    <a:gd name="T90" fmla="*/ 97 w 178"/>
                    <a:gd name="T91" fmla="*/ 16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8" h="178">
                      <a:moveTo>
                        <a:pt x="89" y="0"/>
                      </a:moveTo>
                      <a:lnTo>
                        <a:pt x="89" y="0"/>
                      </a:lnTo>
                      <a:lnTo>
                        <a:pt x="80" y="1"/>
                      </a:lnTo>
                      <a:lnTo>
                        <a:pt x="72" y="2"/>
                      </a:lnTo>
                      <a:lnTo>
                        <a:pt x="63" y="4"/>
                      </a:lnTo>
                      <a:lnTo>
                        <a:pt x="54" y="7"/>
                      </a:lnTo>
                      <a:lnTo>
                        <a:pt x="47" y="11"/>
                      </a:lnTo>
                      <a:lnTo>
                        <a:pt x="39" y="15"/>
                      </a:lnTo>
                      <a:lnTo>
                        <a:pt x="33" y="20"/>
                      </a:lnTo>
                      <a:lnTo>
                        <a:pt x="26" y="26"/>
                      </a:lnTo>
                      <a:lnTo>
                        <a:pt x="21" y="32"/>
                      </a:lnTo>
                      <a:lnTo>
                        <a:pt x="16" y="40"/>
                      </a:lnTo>
                      <a:lnTo>
                        <a:pt x="11" y="46"/>
                      </a:lnTo>
                      <a:lnTo>
                        <a:pt x="8" y="55"/>
                      </a:lnTo>
                      <a:lnTo>
                        <a:pt x="5" y="62"/>
                      </a:lnTo>
                      <a:lnTo>
                        <a:pt x="3" y="71"/>
                      </a:lnTo>
                      <a:lnTo>
                        <a:pt x="1" y="80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98"/>
                      </a:lnTo>
                      <a:lnTo>
                        <a:pt x="3" y="107"/>
                      </a:lnTo>
                      <a:lnTo>
                        <a:pt x="5" y="115"/>
                      </a:lnTo>
                      <a:lnTo>
                        <a:pt x="8" y="123"/>
                      </a:lnTo>
                      <a:lnTo>
                        <a:pt x="11" y="132"/>
                      </a:lnTo>
                      <a:lnTo>
                        <a:pt x="16" y="138"/>
                      </a:lnTo>
                      <a:lnTo>
                        <a:pt x="21" y="146"/>
                      </a:lnTo>
                      <a:lnTo>
                        <a:pt x="26" y="152"/>
                      </a:lnTo>
                      <a:lnTo>
                        <a:pt x="33" y="158"/>
                      </a:lnTo>
                      <a:lnTo>
                        <a:pt x="39" y="163"/>
                      </a:lnTo>
                      <a:lnTo>
                        <a:pt x="47" y="167"/>
                      </a:lnTo>
                      <a:lnTo>
                        <a:pt x="54" y="170"/>
                      </a:lnTo>
                      <a:lnTo>
                        <a:pt x="63" y="174"/>
                      </a:lnTo>
                      <a:lnTo>
                        <a:pt x="72" y="176"/>
                      </a:lnTo>
                      <a:lnTo>
                        <a:pt x="80" y="177"/>
                      </a:lnTo>
                      <a:lnTo>
                        <a:pt x="89" y="178"/>
                      </a:lnTo>
                      <a:lnTo>
                        <a:pt x="89" y="178"/>
                      </a:lnTo>
                      <a:lnTo>
                        <a:pt x="99" y="177"/>
                      </a:lnTo>
                      <a:lnTo>
                        <a:pt x="107" y="176"/>
                      </a:lnTo>
                      <a:lnTo>
                        <a:pt x="116" y="174"/>
                      </a:lnTo>
                      <a:lnTo>
                        <a:pt x="124" y="170"/>
                      </a:lnTo>
                      <a:lnTo>
                        <a:pt x="131" y="167"/>
                      </a:lnTo>
                      <a:lnTo>
                        <a:pt x="139" y="163"/>
                      </a:lnTo>
                      <a:lnTo>
                        <a:pt x="146" y="158"/>
                      </a:lnTo>
                      <a:lnTo>
                        <a:pt x="152" y="152"/>
                      </a:lnTo>
                      <a:lnTo>
                        <a:pt x="158" y="146"/>
                      </a:lnTo>
                      <a:lnTo>
                        <a:pt x="162" y="138"/>
                      </a:lnTo>
                      <a:lnTo>
                        <a:pt x="168" y="132"/>
                      </a:lnTo>
                      <a:lnTo>
                        <a:pt x="171" y="123"/>
                      </a:lnTo>
                      <a:lnTo>
                        <a:pt x="174" y="115"/>
                      </a:lnTo>
                      <a:lnTo>
                        <a:pt x="176" y="107"/>
                      </a:lnTo>
                      <a:lnTo>
                        <a:pt x="178" y="98"/>
                      </a:lnTo>
                      <a:lnTo>
                        <a:pt x="178" y="88"/>
                      </a:lnTo>
                      <a:lnTo>
                        <a:pt x="178" y="88"/>
                      </a:lnTo>
                      <a:lnTo>
                        <a:pt x="178" y="80"/>
                      </a:lnTo>
                      <a:lnTo>
                        <a:pt x="176" y="71"/>
                      </a:lnTo>
                      <a:lnTo>
                        <a:pt x="174" y="62"/>
                      </a:lnTo>
                      <a:lnTo>
                        <a:pt x="171" y="55"/>
                      </a:lnTo>
                      <a:lnTo>
                        <a:pt x="168" y="46"/>
                      </a:lnTo>
                      <a:lnTo>
                        <a:pt x="162" y="40"/>
                      </a:lnTo>
                      <a:lnTo>
                        <a:pt x="158" y="32"/>
                      </a:lnTo>
                      <a:lnTo>
                        <a:pt x="152" y="26"/>
                      </a:lnTo>
                      <a:lnTo>
                        <a:pt x="146" y="20"/>
                      </a:lnTo>
                      <a:lnTo>
                        <a:pt x="139" y="15"/>
                      </a:lnTo>
                      <a:lnTo>
                        <a:pt x="131" y="11"/>
                      </a:lnTo>
                      <a:lnTo>
                        <a:pt x="124" y="7"/>
                      </a:lnTo>
                      <a:lnTo>
                        <a:pt x="116" y="4"/>
                      </a:lnTo>
                      <a:lnTo>
                        <a:pt x="107" y="2"/>
                      </a:lnTo>
                      <a:lnTo>
                        <a:pt x="99" y="1"/>
                      </a:lnTo>
                      <a:lnTo>
                        <a:pt x="89" y="0"/>
                      </a:lnTo>
                      <a:lnTo>
                        <a:pt x="89" y="0"/>
                      </a:lnTo>
                      <a:close/>
                      <a:moveTo>
                        <a:pt x="89" y="164"/>
                      </a:moveTo>
                      <a:lnTo>
                        <a:pt x="89" y="164"/>
                      </a:lnTo>
                      <a:lnTo>
                        <a:pt x="81" y="163"/>
                      </a:lnTo>
                      <a:lnTo>
                        <a:pt x="74" y="162"/>
                      </a:lnTo>
                      <a:lnTo>
                        <a:pt x="67" y="160"/>
                      </a:lnTo>
                      <a:lnTo>
                        <a:pt x="60" y="158"/>
                      </a:lnTo>
                      <a:lnTo>
                        <a:pt x="53" y="154"/>
                      </a:lnTo>
                      <a:lnTo>
                        <a:pt x="48" y="151"/>
                      </a:lnTo>
                      <a:lnTo>
                        <a:pt x="41" y="147"/>
                      </a:lnTo>
                      <a:lnTo>
                        <a:pt x="36" y="141"/>
                      </a:lnTo>
                      <a:lnTo>
                        <a:pt x="32" y="136"/>
                      </a:lnTo>
                      <a:lnTo>
                        <a:pt x="27" y="131"/>
                      </a:lnTo>
                      <a:lnTo>
                        <a:pt x="24" y="124"/>
                      </a:lnTo>
                      <a:lnTo>
                        <a:pt x="21" y="118"/>
                      </a:lnTo>
                      <a:lnTo>
                        <a:pt x="18" y="111"/>
                      </a:lnTo>
                      <a:lnTo>
                        <a:pt x="17" y="104"/>
                      </a:lnTo>
                      <a:lnTo>
                        <a:pt x="16" y="97"/>
                      </a:lnTo>
                      <a:lnTo>
                        <a:pt x="14" y="88"/>
                      </a:lnTo>
                      <a:lnTo>
                        <a:pt x="14" y="88"/>
                      </a:lnTo>
                      <a:lnTo>
                        <a:pt x="16" y="81"/>
                      </a:lnTo>
                      <a:lnTo>
                        <a:pt x="17" y="74"/>
                      </a:lnTo>
                      <a:lnTo>
                        <a:pt x="18" y="67"/>
                      </a:lnTo>
                      <a:lnTo>
                        <a:pt x="21" y="60"/>
                      </a:lnTo>
                      <a:lnTo>
                        <a:pt x="24" y="54"/>
                      </a:lnTo>
                      <a:lnTo>
                        <a:pt x="27" y="47"/>
                      </a:lnTo>
                      <a:lnTo>
                        <a:pt x="32" y="42"/>
                      </a:lnTo>
                      <a:lnTo>
                        <a:pt x="36" y="37"/>
                      </a:lnTo>
                      <a:lnTo>
                        <a:pt x="41" y="31"/>
                      </a:lnTo>
                      <a:lnTo>
                        <a:pt x="48" y="27"/>
                      </a:lnTo>
                      <a:lnTo>
                        <a:pt x="53" y="24"/>
                      </a:lnTo>
                      <a:lnTo>
                        <a:pt x="60" y="20"/>
                      </a:lnTo>
                      <a:lnTo>
                        <a:pt x="67" y="18"/>
                      </a:lnTo>
                      <a:lnTo>
                        <a:pt x="74" y="16"/>
                      </a:lnTo>
                      <a:lnTo>
                        <a:pt x="81" y="15"/>
                      </a:lnTo>
                      <a:lnTo>
                        <a:pt x="89" y="14"/>
                      </a:lnTo>
                      <a:lnTo>
                        <a:pt x="89" y="14"/>
                      </a:lnTo>
                      <a:lnTo>
                        <a:pt x="97" y="15"/>
                      </a:lnTo>
                      <a:lnTo>
                        <a:pt x="104" y="16"/>
                      </a:lnTo>
                      <a:lnTo>
                        <a:pt x="112" y="18"/>
                      </a:lnTo>
                      <a:lnTo>
                        <a:pt x="118" y="20"/>
                      </a:lnTo>
                      <a:lnTo>
                        <a:pt x="125" y="24"/>
                      </a:lnTo>
                      <a:lnTo>
                        <a:pt x="131" y="27"/>
                      </a:lnTo>
                      <a:lnTo>
                        <a:pt x="136" y="31"/>
                      </a:lnTo>
                      <a:lnTo>
                        <a:pt x="142" y="37"/>
                      </a:lnTo>
                      <a:lnTo>
                        <a:pt x="147" y="42"/>
                      </a:lnTo>
                      <a:lnTo>
                        <a:pt x="152" y="47"/>
                      </a:lnTo>
                      <a:lnTo>
                        <a:pt x="155" y="54"/>
                      </a:lnTo>
                      <a:lnTo>
                        <a:pt x="158" y="60"/>
                      </a:lnTo>
                      <a:lnTo>
                        <a:pt x="160" y="67"/>
                      </a:lnTo>
                      <a:lnTo>
                        <a:pt x="162" y="74"/>
                      </a:lnTo>
                      <a:lnTo>
                        <a:pt x="163" y="81"/>
                      </a:lnTo>
                      <a:lnTo>
                        <a:pt x="163" y="88"/>
                      </a:lnTo>
                      <a:lnTo>
                        <a:pt x="163" y="88"/>
                      </a:lnTo>
                      <a:lnTo>
                        <a:pt x="163" y="97"/>
                      </a:lnTo>
                      <a:lnTo>
                        <a:pt x="162" y="104"/>
                      </a:lnTo>
                      <a:lnTo>
                        <a:pt x="160" y="111"/>
                      </a:lnTo>
                      <a:lnTo>
                        <a:pt x="158" y="118"/>
                      </a:lnTo>
                      <a:lnTo>
                        <a:pt x="155" y="124"/>
                      </a:lnTo>
                      <a:lnTo>
                        <a:pt x="152" y="131"/>
                      </a:lnTo>
                      <a:lnTo>
                        <a:pt x="147" y="136"/>
                      </a:lnTo>
                      <a:lnTo>
                        <a:pt x="142" y="141"/>
                      </a:lnTo>
                      <a:lnTo>
                        <a:pt x="136" y="147"/>
                      </a:lnTo>
                      <a:lnTo>
                        <a:pt x="131" y="151"/>
                      </a:lnTo>
                      <a:lnTo>
                        <a:pt x="125" y="154"/>
                      </a:lnTo>
                      <a:lnTo>
                        <a:pt x="118" y="158"/>
                      </a:lnTo>
                      <a:lnTo>
                        <a:pt x="112" y="160"/>
                      </a:lnTo>
                      <a:lnTo>
                        <a:pt x="104" y="162"/>
                      </a:lnTo>
                      <a:lnTo>
                        <a:pt x="97" y="163"/>
                      </a:lnTo>
                      <a:lnTo>
                        <a:pt x="89" y="164"/>
                      </a:lnTo>
                      <a:lnTo>
                        <a:pt x="89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" name="Freeform 17"/>
                <p:cNvSpPr>
                  <a:spLocks noEditPoints="1"/>
                </p:cNvSpPr>
                <p:nvPr/>
              </p:nvSpPr>
              <p:spPr bwMode="auto">
                <a:xfrm>
                  <a:off x="3152775" y="4668838"/>
                  <a:ext cx="98425" cy="188913"/>
                </a:xfrm>
                <a:custGeom>
                  <a:avLst/>
                  <a:gdLst>
                    <a:gd name="T0" fmla="*/ 39 w 62"/>
                    <a:gd name="T1" fmla="*/ 0 h 119"/>
                    <a:gd name="T2" fmla="*/ 24 w 62"/>
                    <a:gd name="T3" fmla="*/ 3 h 119"/>
                    <a:gd name="T4" fmla="*/ 23 w 62"/>
                    <a:gd name="T5" fmla="*/ 3 h 119"/>
                    <a:gd name="T6" fmla="*/ 15 w 62"/>
                    <a:gd name="T7" fmla="*/ 5 h 119"/>
                    <a:gd name="T8" fmla="*/ 6 w 62"/>
                    <a:gd name="T9" fmla="*/ 11 h 119"/>
                    <a:gd name="T10" fmla="*/ 1 w 62"/>
                    <a:gd name="T11" fmla="*/ 18 h 119"/>
                    <a:gd name="T12" fmla="*/ 0 w 62"/>
                    <a:gd name="T13" fmla="*/ 28 h 119"/>
                    <a:gd name="T14" fmla="*/ 0 w 62"/>
                    <a:gd name="T15" fmla="*/ 40 h 119"/>
                    <a:gd name="T16" fmla="*/ 3 w 62"/>
                    <a:gd name="T17" fmla="*/ 51 h 119"/>
                    <a:gd name="T18" fmla="*/ 13 w 62"/>
                    <a:gd name="T19" fmla="*/ 59 h 119"/>
                    <a:gd name="T20" fmla="*/ 17 w 62"/>
                    <a:gd name="T21" fmla="*/ 61 h 119"/>
                    <a:gd name="T22" fmla="*/ 24 w 62"/>
                    <a:gd name="T23" fmla="*/ 100 h 119"/>
                    <a:gd name="T24" fmla="*/ 23 w 62"/>
                    <a:gd name="T25" fmla="*/ 100 h 119"/>
                    <a:gd name="T26" fmla="*/ 17 w 62"/>
                    <a:gd name="T27" fmla="*/ 98 h 119"/>
                    <a:gd name="T28" fmla="*/ 14 w 62"/>
                    <a:gd name="T29" fmla="*/ 91 h 119"/>
                    <a:gd name="T30" fmla="*/ 0 w 62"/>
                    <a:gd name="T31" fmla="*/ 85 h 119"/>
                    <a:gd name="T32" fmla="*/ 0 w 62"/>
                    <a:gd name="T33" fmla="*/ 91 h 119"/>
                    <a:gd name="T34" fmla="*/ 1 w 62"/>
                    <a:gd name="T35" fmla="*/ 100 h 119"/>
                    <a:gd name="T36" fmla="*/ 6 w 62"/>
                    <a:gd name="T37" fmla="*/ 108 h 119"/>
                    <a:gd name="T38" fmla="*/ 15 w 62"/>
                    <a:gd name="T39" fmla="*/ 113 h 119"/>
                    <a:gd name="T40" fmla="*/ 23 w 62"/>
                    <a:gd name="T41" fmla="*/ 115 h 119"/>
                    <a:gd name="T42" fmla="*/ 24 w 62"/>
                    <a:gd name="T43" fmla="*/ 119 h 119"/>
                    <a:gd name="T44" fmla="*/ 39 w 62"/>
                    <a:gd name="T45" fmla="*/ 114 h 119"/>
                    <a:gd name="T46" fmla="*/ 44 w 62"/>
                    <a:gd name="T47" fmla="*/ 114 h 119"/>
                    <a:gd name="T48" fmla="*/ 51 w 62"/>
                    <a:gd name="T49" fmla="*/ 110 h 119"/>
                    <a:gd name="T50" fmla="*/ 58 w 62"/>
                    <a:gd name="T51" fmla="*/ 104 h 119"/>
                    <a:gd name="T52" fmla="*/ 62 w 62"/>
                    <a:gd name="T53" fmla="*/ 95 h 119"/>
                    <a:gd name="T54" fmla="*/ 62 w 62"/>
                    <a:gd name="T55" fmla="*/ 79 h 119"/>
                    <a:gd name="T56" fmla="*/ 61 w 62"/>
                    <a:gd name="T57" fmla="*/ 73 h 119"/>
                    <a:gd name="T58" fmla="*/ 55 w 62"/>
                    <a:gd name="T59" fmla="*/ 64 h 119"/>
                    <a:gd name="T60" fmla="*/ 45 w 62"/>
                    <a:gd name="T61" fmla="*/ 57 h 119"/>
                    <a:gd name="T62" fmla="*/ 39 w 62"/>
                    <a:gd name="T63" fmla="*/ 55 h 119"/>
                    <a:gd name="T64" fmla="*/ 39 w 62"/>
                    <a:gd name="T65" fmla="*/ 18 h 119"/>
                    <a:gd name="T66" fmla="*/ 45 w 62"/>
                    <a:gd name="T67" fmla="*/ 21 h 119"/>
                    <a:gd name="T68" fmla="*/ 48 w 62"/>
                    <a:gd name="T69" fmla="*/ 28 h 119"/>
                    <a:gd name="T70" fmla="*/ 62 w 62"/>
                    <a:gd name="T71" fmla="*/ 33 h 119"/>
                    <a:gd name="T72" fmla="*/ 62 w 62"/>
                    <a:gd name="T73" fmla="*/ 28 h 119"/>
                    <a:gd name="T74" fmla="*/ 60 w 62"/>
                    <a:gd name="T75" fmla="*/ 19 h 119"/>
                    <a:gd name="T76" fmla="*/ 56 w 62"/>
                    <a:gd name="T77" fmla="*/ 11 h 119"/>
                    <a:gd name="T78" fmla="*/ 48 w 62"/>
                    <a:gd name="T79" fmla="*/ 6 h 119"/>
                    <a:gd name="T80" fmla="*/ 39 w 62"/>
                    <a:gd name="T81" fmla="*/ 4 h 119"/>
                    <a:gd name="T82" fmla="*/ 48 w 62"/>
                    <a:gd name="T83" fmla="*/ 79 h 119"/>
                    <a:gd name="T84" fmla="*/ 48 w 62"/>
                    <a:gd name="T85" fmla="*/ 91 h 119"/>
                    <a:gd name="T86" fmla="*/ 45 w 62"/>
                    <a:gd name="T87" fmla="*/ 97 h 119"/>
                    <a:gd name="T88" fmla="*/ 39 w 62"/>
                    <a:gd name="T89" fmla="*/ 100 h 119"/>
                    <a:gd name="T90" fmla="*/ 42 w 62"/>
                    <a:gd name="T91" fmla="*/ 71 h 119"/>
                    <a:gd name="T92" fmla="*/ 46 w 62"/>
                    <a:gd name="T93" fmla="*/ 75 h 119"/>
                    <a:gd name="T94" fmla="*/ 48 w 62"/>
                    <a:gd name="T95" fmla="*/ 79 h 119"/>
                    <a:gd name="T96" fmla="*/ 22 w 62"/>
                    <a:gd name="T97" fmla="*/ 48 h 119"/>
                    <a:gd name="T98" fmla="*/ 22 w 62"/>
                    <a:gd name="T99" fmla="*/ 48 h 119"/>
                    <a:gd name="T100" fmla="*/ 19 w 62"/>
                    <a:gd name="T101" fmla="*/ 47 h 119"/>
                    <a:gd name="T102" fmla="*/ 14 w 62"/>
                    <a:gd name="T103" fmla="*/ 42 h 119"/>
                    <a:gd name="T104" fmla="*/ 14 w 62"/>
                    <a:gd name="T105" fmla="*/ 28 h 119"/>
                    <a:gd name="T106" fmla="*/ 15 w 62"/>
                    <a:gd name="T107" fmla="*/ 24 h 119"/>
                    <a:gd name="T108" fmla="*/ 20 w 62"/>
                    <a:gd name="T109" fmla="*/ 18 h 119"/>
                    <a:gd name="T110" fmla="*/ 24 w 62"/>
                    <a:gd name="T111" fmla="*/ 18 h 119"/>
                    <a:gd name="T112" fmla="*/ 22 w 62"/>
                    <a:gd name="T113" fmla="*/ 4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2" h="119">
                      <a:moveTo>
                        <a:pt x="39" y="4"/>
                      </a:moveTo>
                      <a:lnTo>
                        <a:pt x="39" y="0"/>
                      </a:lnTo>
                      <a:lnTo>
                        <a:pt x="24" y="0"/>
                      </a:lnTo>
                      <a:lnTo>
                        <a:pt x="24" y="3"/>
                      </a:lnTo>
                      <a:lnTo>
                        <a:pt x="23" y="3"/>
                      </a:lnTo>
                      <a:lnTo>
                        <a:pt x="23" y="3"/>
                      </a:lnTo>
                      <a:lnTo>
                        <a:pt x="19" y="4"/>
                      </a:lnTo>
                      <a:lnTo>
                        <a:pt x="15" y="5"/>
                      </a:lnTo>
                      <a:lnTo>
                        <a:pt x="10" y="7"/>
                      </a:lnTo>
                      <a:lnTo>
                        <a:pt x="6" y="11"/>
                      </a:lnTo>
                      <a:lnTo>
                        <a:pt x="4" y="14"/>
                      </a:lnTo>
                      <a:lnTo>
                        <a:pt x="1" y="18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45"/>
                      </a:lnTo>
                      <a:lnTo>
                        <a:pt x="3" y="51"/>
                      </a:lnTo>
                      <a:lnTo>
                        <a:pt x="7" y="55"/>
                      </a:lnTo>
                      <a:lnTo>
                        <a:pt x="13" y="59"/>
                      </a:lnTo>
                      <a:lnTo>
                        <a:pt x="17" y="61"/>
                      </a:lnTo>
                      <a:lnTo>
                        <a:pt x="17" y="61"/>
                      </a:lnTo>
                      <a:lnTo>
                        <a:pt x="24" y="65"/>
                      </a:lnTo>
                      <a:lnTo>
                        <a:pt x="24" y="100"/>
                      </a:lnTo>
                      <a:lnTo>
                        <a:pt x="23" y="100"/>
                      </a:lnTo>
                      <a:lnTo>
                        <a:pt x="23" y="100"/>
                      </a:lnTo>
                      <a:lnTo>
                        <a:pt x="20" y="100"/>
                      </a:lnTo>
                      <a:lnTo>
                        <a:pt x="17" y="98"/>
                      </a:lnTo>
                      <a:lnTo>
                        <a:pt x="15" y="95"/>
                      </a:lnTo>
                      <a:lnTo>
                        <a:pt x="14" y="91"/>
                      </a:lnTo>
                      <a:lnTo>
                        <a:pt x="14" y="85"/>
                      </a:lnTo>
                      <a:lnTo>
                        <a:pt x="0" y="8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1" y="100"/>
                      </a:lnTo>
                      <a:lnTo>
                        <a:pt x="4" y="105"/>
                      </a:lnTo>
                      <a:lnTo>
                        <a:pt x="6" y="108"/>
                      </a:lnTo>
                      <a:lnTo>
                        <a:pt x="10" y="111"/>
                      </a:lnTo>
                      <a:lnTo>
                        <a:pt x="15" y="113"/>
                      </a:lnTo>
                      <a:lnTo>
                        <a:pt x="19" y="114"/>
                      </a:lnTo>
                      <a:lnTo>
                        <a:pt x="23" y="115"/>
                      </a:lnTo>
                      <a:lnTo>
                        <a:pt x="24" y="115"/>
                      </a:lnTo>
                      <a:lnTo>
                        <a:pt x="24" y="119"/>
                      </a:lnTo>
                      <a:lnTo>
                        <a:pt x="39" y="119"/>
                      </a:lnTo>
                      <a:lnTo>
                        <a:pt x="39" y="114"/>
                      </a:lnTo>
                      <a:lnTo>
                        <a:pt x="39" y="114"/>
                      </a:lnTo>
                      <a:lnTo>
                        <a:pt x="44" y="114"/>
                      </a:lnTo>
                      <a:lnTo>
                        <a:pt x="48" y="112"/>
                      </a:lnTo>
                      <a:lnTo>
                        <a:pt x="51" y="110"/>
                      </a:lnTo>
                      <a:lnTo>
                        <a:pt x="56" y="107"/>
                      </a:lnTo>
                      <a:lnTo>
                        <a:pt x="58" y="104"/>
                      </a:lnTo>
                      <a:lnTo>
                        <a:pt x="60" y="99"/>
                      </a:lnTo>
                      <a:lnTo>
                        <a:pt x="62" y="95"/>
                      </a:lnTo>
                      <a:lnTo>
                        <a:pt x="62" y="91"/>
                      </a:lnTo>
                      <a:lnTo>
                        <a:pt x="62" y="79"/>
                      </a:lnTo>
                      <a:lnTo>
                        <a:pt x="62" y="79"/>
                      </a:lnTo>
                      <a:lnTo>
                        <a:pt x="61" y="73"/>
                      </a:lnTo>
                      <a:lnTo>
                        <a:pt x="59" y="68"/>
                      </a:lnTo>
                      <a:lnTo>
                        <a:pt x="55" y="64"/>
                      </a:lnTo>
                      <a:lnTo>
                        <a:pt x="49" y="58"/>
                      </a:lnTo>
                      <a:lnTo>
                        <a:pt x="45" y="57"/>
                      </a:lnTo>
                      <a:lnTo>
                        <a:pt x="45" y="57"/>
                      </a:lnTo>
                      <a:lnTo>
                        <a:pt x="39" y="55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43" y="19"/>
                      </a:lnTo>
                      <a:lnTo>
                        <a:pt x="45" y="21"/>
                      </a:lnTo>
                      <a:lnTo>
                        <a:pt x="47" y="25"/>
                      </a:lnTo>
                      <a:lnTo>
                        <a:pt x="48" y="28"/>
                      </a:lnTo>
                      <a:lnTo>
                        <a:pt x="48" y="33"/>
                      </a:lnTo>
                      <a:lnTo>
                        <a:pt x="62" y="33"/>
                      </a:lnTo>
                      <a:lnTo>
                        <a:pt x="62" y="28"/>
                      </a:lnTo>
                      <a:lnTo>
                        <a:pt x="62" y="28"/>
                      </a:lnTo>
                      <a:lnTo>
                        <a:pt x="62" y="24"/>
                      </a:lnTo>
                      <a:lnTo>
                        <a:pt x="60" y="19"/>
                      </a:lnTo>
                      <a:lnTo>
                        <a:pt x="58" y="15"/>
                      </a:lnTo>
                      <a:lnTo>
                        <a:pt x="56" y="11"/>
                      </a:lnTo>
                      <a:lnTo>
                        <a:pt x="51" y="8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9" y="4"/>
                      </a:lnTo>
                      <a:lnTo>
                        <a:pt x="39" y="4"/>
                      </a:lnTo>
                      <a:close/>
                      <a:moveTo>
                        <a:pt x="48" y="79"/>
                      </a:moveTo>
                      <a:lnTo>
                        <a:pt x="48" y="91"/>
                      </a:lnTo>
                      <a:lnTo>
                        <a:pt x="48" y="91"/>
                      </a:lnTo>
                      <a:lnTo>
                        <a:pt x="47" y="94"/>
                      </a:lnTo>
                      <a:lnTo>
                        <a:pt x="45" y="97"/>
                      </a:lnTo>
                      <a:lnTo>
                        <a:pt x="43" y="99"/>
                      </a:lnTo>
                      <a:lnTo>
                        <a:pt x="39" y="100"/>
                      </a:lnTo>
                      <a:lnTo>
                        <a:pt x="39" y="70"/>
                      </a:lnTo>
                      <a:lnTo>
                        <a:pt x="42" y="71"/>
                      </a:lnTo>
                      <a:lnTo>
                        <a:pt x="42" y="71"/>
                      </a:lnTo>
                      <a:lnTo>
                        <a:pt x="46" y="75"/>
                      </a:lnTo>
                      <a:lnTo>
                        <a:pt x="47" y="77"/>
                      </a:lnTo>
                      <a:lnTo>
                        <a:pt x="48" y="79"/>
                      </a:lnTo>
                      <a:lnTo>
                        <a:pt x="48" y="79"/>
                      </a:lnTo>
                      <a:close/>
                      <a:moveTo>
                        <a:pt x="22" y="48"/>
                      </a:move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9" y="47"/>
                      </a:lnTo>
                      <a:lnTo>
                        <a:pt x="19" y="47"/>
                      </a:lnTo>
                      <a:lnTo>
                        <a:pt x="16" y="44"/>
                      </a:lnTo>
                      <a:lnTo>
                        <a:pt x="14" y="42"/>
                      </a:lnTo>
                      <a:lnTo>
                        <a:pt x="14" y="40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15" y="24"/>
                      </a:lnTo>
                      <a:lnTo>
                        <a:pt x="17" y="20"/>
                      </a:lnTo>
                      <a:lnTo>
                        <a:pt x="20" y="18"/>
                      </a:lnTo>
                      <a:lnTo>
                        <a:pt x="23" y="18"/>
                      </a:lnTo>
                      <a:lnTo>
                        <a:pt x="24" y="18"/>
                      </a:lnTo>
                      <a:lnTo>
                        <a:pt x="24" y="50"/>
                      </a:lnTo>
                      <a:lnTo>
                        <a:pt x="2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42" name="Rounded Rectangle 41"/>
            <p:cNvSpPr/>
            <p:nvPr/>
          </p:nvSpPr>
          <p:spPr>
            <a:xfrm>
              <a:off x="2435071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speed"/>
            <p:cNvSpPr txBox="1">
              <a:spLocks noChangeArrowheads="1"/>
            </p:cNvSpPr>
            <p:nvPr/>
          </p:nvSpPr>
          <p:spPr bwMode="auto">
            <a:xfrm>
              <a:off x="2634274" y="5259966"/>
              <a:ext cx="1066800" cy="215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动态业务数据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speed"/>
            <p:cNvSpPr txBox="1">
              <a:spLocks noChangeArrowheads="1"/>
            </p:cNvSpPr>
            <p:nvPr/>
          </p:nvSpPr>
          <p:spPr bwMode="auto">
            <a:xfrm>
              <a:off x="2586965" y="4923757"/>
              <a:ext cx="1161415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latin typeface="Calibri" panose="020F0502020204030204" pitchFamily="34" charset="0"/>
                </a:rPr>
                <a:t>dynamics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85883" y="3277984"/>
            <a:ext cx="1922780" cy="2197247"/>
            <a:chOff x="3955066" y="3277984"/>
            <a:chExt cx="1922780" cy="2197247"/>
          </a:xfrm>
        </p:grpSpPr>
        <p:grpSp>
          <p:nvGrpSpPr>
            <p:cNvPr id="19" name="Group 18"/>
            <p:cNvGrpSpPr/>
            <p:nvPr/>
          </p:nvGrpSpPr>
          <p:grpSpPr>
            <a:xfrm>
              <a:off x="4177613" y="3277984"/>
              <a:ext cx="1463337" cy="1463337"/>
              <a:chOff x="6331147" y="4510530"/>
              <a:chExt cx="1000800" cy="1000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31147" y="4510530"/>
                <a:ext cx="1000800" cy="1000800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6517184" y="4734457"/>
                <a:ext cx="628726" cy="552947"/>
              </a:xfrm>
              <a:custGeom>
                <a:avLst/>
                <a:gdLst>
                  <a:gd name="T0" fmla="*/ 448 w 531"/>
                  <a:gd name="T1" fmla="*/ 98 h 467"/>
                  <a:gd name="T2" fmla="*/ 461 w 531"/>
                  <a:gd name="T3" fmla="*/ 75 h 467"/>
                  <a:gd name="T4" fmla="*/ 449 w 531"/>
                  <a:gd name="T5" fmla="*/ 72 h 467"/>
                  <a:gd name="T6" fmla="*/ 442 w 531"/>
                  <a:gd name="T7" fmla="*/ 85 h 467"/>
                  <a:gd name="T8" fmla="*/ 430 w 531"/>
                  <a:gd name="T9" fmla="*/ 78 h 467"/>
                  <a:gd name="T10" fmla="*/ 435 w 531"/>
                  <a:gd name="T11" fmla="*/ 67 h 467"/>
                  <a:gd name="T12" fmla="*/ 429 w 531"/>
                  <a:gd name="T13" fmla="*/ 60 h 467"/>
                  <a:gd name="T14" fmla="*/ 286 w 531"/>
                  <a:gd name="T15" fmla="*/ 36 h 467"/>
                  <a:gd name="T16" fmla="*/ 288 w 531"/>
                  <a:gd name="T17" fmla="*/ 15 h 467"/>
                  <a:gd name="T18" fmla="*/ 266 w 531"/>
                  <a:gd name="T19" fmla="*/ 0 h 467"/>
                  <a:gd name="T20" fmla="*/ 247 w 531"/>
                  <a:gd name="T21" fmla="*/ 11 h 467"/>
                  <a:gd name="T22" fmla="*/ 243 w 531"/>
                  <a:gd name="T23" fmla="*/ 31 h 467"/>
                  <a:gd name="T24" fmla="*/ 135 w 531"/>
                  <a:gd name="T25" fmla="*/ 51 h 467"/>
                  <a:gd name="T26" fmla="*/ 97 w 531"/>
                  <a:gd name="T27" fmla="*/ 65 h 467"/>
                  <a:gd name="T28" fmla="*/ 101 w 531"/>
                  <a:gd name="T29" fmla="*/ 78 h 467"/>
                  <a:gd name="T30" fmla="*/ 92 w 531"/>
                  <a:gd name="T31" fmla="*/ 87 h 467"/>
                  <a:gd name="T32" fmla="*/ 84 w 531"/>
                  <a:gd name="T33" fmla="*/ 75 h 467"/>
                  <a:gd name="T34" fmla="*/ 72 w 531"/>
                  <a:gd name="T35" fmla="*/ 72 h 467"/>
                  <a:gd name="T36" fmla="*/ 78 w 531"/>
                  <a:gd name="T37" fmla="*/ 95 h 467"/>
                  <a:gd name="T38" fmla="*/ 0 w 531"/>
                  <a:gd name="T39" fmla="*/ 304 h 467"/>
                  <a:gd name="T40" fmla="*/ 24 w 531"/>
                  <a:gd name="T41" fmla="*/ 328 h 467"/>
                  <a:gd name="T42" fmla="*/ 138 w 531"/>
                  <a:gd name="T43" fmla="*/ 339 h 467"/>
                  <a:gd name="T44" fmla="*/ 173 w 531"/>
                  <a:gd name="T45" fmla="*/ 320 h 467"/>
                  <a:gd name="T46" fmla="*/ 185 w 531"/>
                  <a:gd name="T47" fmla="*/ 300 h 467"/>
                  <a:gd name="T48" fmla="*/ 114 w 531"/>
                  <a:gd name="T49" fmla="*/ 84 h 467"/>
                  <a:gd name="T50" fmla="*/ 178 w 531"/>
                  <a:gd name="T51" fmla="*/ 58 h 467"/>
                  <a:gd name="T52" fmla="*/ 243 w 531"/>
                  <a:gd name="T53" fmla="*/ 233 h 467"/>
                  <a:gd name="T54" fmla="*/ 249 w 531"/>
                  <a:gd name="T55" fmla="*/ 299 h 467"/>
                  <a:gd name="T56" fmla="*/ 248 w 531"/>
                  <a:gd name="T57" fmla="*/ 352 h 467"/>
                  <a:gd name="T58" fmla="*/ 210 w 531"/>
                  <a:gd name="T59" fmla="*/ 385 h 467"/>
                  <a:gd name="T60" fmla="*/ 186 w 531"/>
                  <a:gd name="T61" fmla="*/ 467 h 467"/>
                  <a:gd name="T62" fmla="*/ 327 w 531"/>
                  <a:gd name="T63" fmla="*/ 386 h 467"/>
                  <a:gd name="T64" fmla="*/ 292 w 531"/>
                  <a:gd name="T65" fmla="*/ 371 h 467"/>
                  <a:gd name="T66" fmla="*/ 282 w 531"/>
                  <a:gd name="T67" fmla="*/ 299 h 467"/>
                  <a:gd name="T68" fmla="*/ 289 w 531"/>
                  <a:gd name="T69" fmla="*/ 233 h 467"/>
                  <a:gd name="T70" fmla="*/ 354 w 531"/>
                  <a:gd name="T71" fmla="*/ 58 h 467"/>
                  <a:gd name="T72" fmla="*/ 417 w 531"/>
                  <a:gd name="T73" fmla="*/ 84 h 467"/>
                  <a:gd name="T74" fmla="*/ 346 w 531"/>
                  <a:gd name="T75" fmla="*/ 300 h 467"/>
                  <a:gd name="T76" fmla="*/ 358 w 531"/>
                  <a:gd name="T77" fmla="*/ 320 h 467"/>
                  <a:gd name="T78" fmla="*/ 396 w 531"/>
                  <a:gd name="T79" fmla="*/ 339 h 467"/>
                  <a:gd name="T80" fmla="*/ 507 w 531"/>
                  <a:gd name="T81" fmla="*/ 328 h 467"/>
                  <a:gd name="T82" fmla="*/ 531 w 531"/>
                  <a:gd name="T83" fmla="*/ 303 h 467"/>
                  <a:gd name="T84" fmla="*/ 275 w 531"/>
                  <a:gd name="T85" fmla="*/ 24 h 467"/>
                  <a:gd name="T86" fmla="*/ 266 w 531"/>
                  <a:gd name="T87" fmla="*/ 34 h 467"/>
                  <a:gd name="T88" fmla="*/ 257 w 531"/>
                  <a:gd name="T89" fmla="*/ 21 h 467"/>
                  <a:gd name="T90" fmla="*/ 51 w 531"/>
                  <a:gd name="T91" fmla="*/ 325 h 467"/>
                  <a:gd name="T92" fmla="*/ 166 w 531"/>
                  <a:gd name="T93" fmla="*/ 308 h 467"/>
                  <a:gd name="T94" fmla="*/ 134 w 531"/>
                  <a:gd name="T95" fmla="*/ 325 h 467"/>
                  <a:gd name="T96" fmla="*/ 270 w 531"/>
                  <a:gd name="T97" fmla="*/ 217 h 467"/>
                  <a:gd name="T98" fmla="*/ 275 w 531"/>
                  <a:gd name="T99" fmla="*/ 274 h 467"/>
                  <a:gd name="T100" fmla="*/ 256 w 531"/>
                  <a:gd name="T101" fmla="*/ 274 h 467"/>
                  <a:gd name="T102" fmla="*/ 262 w 531"/>
                  <a:gd name="T103" fmla="*/ 217 h 467"/>
                  <a:gd name="T104" fmla="*/ 331 w 531"/>
                  <a:gd name="T105" fmla="*/ 453 h 467"/>
                  <a:gd name="T106" fmla="*/ 296 w 531"/>
                  <a:gd name="T107" fmla="*/ 391 h 467"/>
                  <a:gd name="T108" fmla="*/ 256 w 531"/>
                  <a:gd name="T109" fmla="*/ 368 h 467"/>
                  <a:gd name="T110" fmla="*/ 268 w 531"/>
                  <a:gd name="T111" fmla="*/ 307 h 467"/>
                  <a:gd name="T112" fmla="*/ 274 w 531"/>
                  <a:gd name="T113" fmla="*/ 368 h 467"/>
                  <a:gd name="T114" fmla="*/ 268 w 531"/>
                  <a:gd name="T115" fmla="*/ 203 h 467"/>
                  <a:gd name="T116" fmla="*/ 268 w 531"/>
                  <a:gd name="T117" fmla="*/ 53 h 467"/>
                  <a:gd name="T118" fmla="*/ 480 w 531"/>
                  <a:gd name="T119" fmla="*/ 325 h 467"/>
                  <a:gd name="T120" fmla="*/ 367 w 531"/>
                  <a:gd name="T121" fmla="*/ 308 h 467"/>
                  <a:gd name="T122" fmla="*/ 480 w 531"/>
                  <a:gd name="T123" fmla="*/ 325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1" h="467">
                    <a:moveTo>
                      <a:pt x="531" y="303"/>
                    </a:moveTo>
                    <a:lnTo>
                      <a:pt x="531" y="303"/>
                    </a:lnTo>
                    <a:lnTo>
                      <a:pt x="531" y="300"/>
                    </a:lnTo>
                    <a:lnTo>
                      <a:pt x="530" y="298"/>
                    </a:lnTo>
                    <a:lnTo>
                      <a:pt x="448" y="98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7" y="91"/>
                    </a:lnTo>
                    <a:lnTo>
                      <a:pt x="461" y="84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1" y="75"/>
                    </a:lnTo>
                    <a:lnTo>
                      <a:pt x="459" y="72"/>
                    </a:lnTo>
                    <a:lnTo>
                      <a:pt x="457" y="71"/>
                    </a:lnTo>
                    <a:lnTo>
                      <a:pt x="454" y="70"/>
                    </a:lnTo>
                    <a:lnTo>
                      <a:pt x="454" y="70"/>
                    </a:lnTo>
                    <a:lnTo>
                      <a:pt x="452" y="71"/>
                    </a:lnTo>
                    <a:lnTo>
                      <a:pt x="449" y="72"/>
                    </a:lnTo>
                    <a:lnTo>
                      <a:pt x="448" y="75"/>
                    </a:lnTo>
                    <a:lnTo>
                      <a:pt x="448" y="78"/>
                    </a:lnTo>
                    <a:lnTo>
                      <a:pt x="448" y="78"/>
                    </a:lnTo>
                    <a:lnTo>
                      <a:pt x="446" y="81"/>
                    </a:lnTo>
                    <a:lnTo>
                      <a:pt x="444" y="83"/>
                    </a:lnTo>
                    <a:lnTo>
                      <a:pt x="442" y="85"/>
                    </a:lnTo>
                    <a:lnTo>
                      <a:pt x="439" y="87"/>
                    </a:lnTo>
                    <a:lnTo>
                      <a:pt x="439" y="87"/>
                    </a:lnTo>
                    <a:lnTo>
                      <a:pt x="436" y="85"/>
                    </a:lnTo>
                    <a:lnTo>
                      <a:pt x="434" y="83"/>
                    </a:lnTo>
                    <a:lnTo>
                      <a:pt x="431" y="81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31" y="75"/>
                    </a:lnTo>
                    <a:lnTo>
                      <a:pt x="434" y="72"/>
                    </a:lnTo>
                    <a:lnTo>
                      <a:pt x="434" y="72"/>
                    </a:lnTo>
                    <a:lnTo>
                      <a:pt x="435" y="70"/>
                    </a:lnTo>
                    <a:lnTo>
                      <a:pt x="435" y="67"/>
                    </a:lnTo>
                    <a:lnTo>
                      <a:pt x="435" y="65"/>
                    </a:lnTo>
                    <a:lnTo>
                      <a:pt x="434" y="63"/>
                    </a:lnTo>
                    <a:lnTo>
                      <a:pt x="434" y="63"/>
                    </a:lnTo>
                    <a:lnTo>
                      <a:pt x="431" y="61"/>
                    </a:lnTo>
                    <a:lnTo>
                      <a:pt x="429" y="60"/>
                    </a:lnTo>
                    <a:lnTo>
                      <a:pt x="429" y="60"/>
                    </a:lnTo>
                    <a:lnTo>
                      <a:pt x="396" y="51"/>
                    </a:lnTo>
                    <a:lnTo>
                      <a:pt x="360" y="44"/>
                    </a:lnTo>
                    <a:lnTo>
                      <a:pt x="323" y="41"/>
                    </a:lnTo>
                    <a:lnTo>
                      <a:pt x="283" y="39"/>
                    </a:lnTo>
                    <a:lnTo>
                      <a:pt x="283" y="39"/>
                    </a:lnTo>
                    <a:lnTo>
                      <a:pt x="286" y="36"/>
                    </a:lnTo>
                    <a:lnTo>
                      <a:pt x="288" y="31"/>
                    </a:lnTo>
                    <a:lnTo>
                      <a:pt x="289" y="28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89" y="20"/>
                    </a:lnTo>
                    <a:lnTo>
                      <a:pt x="288" y="15"/>
                    </a:lnTo>
                    <a:lnTo>
                      <a:pt x="286" y="11"/>
                    </a:lnTo>
                    <a:lnTo>
                      <a:pt x="282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70" y="1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61" y="1"/>
                    </a:lnTo>
                    <a:lnTo>
                      <a:pt x="256" y="2"/>
                    </a:lnTo>
                    <a:lnTo>
                      <a:pt x="253" y="4"/>
                    </a:lnTo>
                    <a:lnTo>
                      <a:pt x="249" y="8"/>
                    </a:lnTo>
                    <a:lnTo>
                      <a:pt x="247" y="11"/>
                    </a:lnTo>
                    <a:lnTo>
                      <a:pt x="245" y="15"/>
                    </a:lnTo>
                    <a:lnTo>
                      <a:pt x="242" y="20"/>
                    </a:lnTo>
                    <a:lnTo>
                      <a:pt x="242" y="24"/>
                    </a:lnTo>
                    <a:lnTo>
                      <a:pt x="242" y="24"/>
                    </a:lnTo>
                    <a:lnTo>
                      <a:pt x="242" y="28"/>
                    </a:lnTo>
                    <a:lnTo>
                      <a:pt x="243" y="31"/>
                    </a:lnTo>
                    <a:lnTo>
                      <a:pt x="246" y="36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09" y="41"/>
                    </a:lnTo>
                    <a:lnTo>
                      <a:pt x="171" y="44"/>
                    </a:lnTo>
                    <a:lnTo>
                      <a:pt x="135" y="51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7" y="70"/>
                    </a:lnTo>
                    <a:lnTo>
                      <a:pt x="99" y="72"/>
                    </a:lnTo>
                    <a:lnTo>
                      <a:pt x="99" y="72"/>
                    </a:lnTo>
                    <a:lnTo>
                      <a:pt x="100" y="75"/>
                    </a:lnTo>
                    <a:lnTo>
                      <a:pt x="101" y="78"/>
                    </a:lnTo>
                    <a:lnTo>
                      <a:pt x="101" y="78"/>
                    </a:lnTo>
                    <a:lnTo>
                      <a:pt x="100" y="81"/>
                    </a:lnTo>
                    <a:lnTo>
                      <a:pt x="99" y="83"/>
                    </a:lnTo>
                    <a:lnTo>
                      <a:pt x="95" y="85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89" y="85"/>
                    </a:lnTo>
                    <a:lnTo>
                      <a:pt x="87" y="83"/>
                    </a:lnTo>
                    <a:lnTo>
                      <a:pt x="85" y="81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4" y="75"/>
                    </a:lnTo>
                    <a:lnTo>
                      <a:pt x="83" y="72"/>
                    </a:lnTo>
                    <a:lnTo>
                      <a:pt x="80" y="71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5" y="71"/>
                    </a:lnTo>
                    <a:lnTo>
                      <a:pt x="72" y="72"/>
                    </a:lnTo>
                    <a:lnTo>
                      <a:pt x="71" y="75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84"/>
                    </a:lnTo>
                    <a:lnTo>
                      <a:pt x="74" y="91"/>
                    </a:lnTo>
                    <a:lnTo>
                      <a:pt x="78" y="95"/>
                    </a:lnTo>
                    <a:lnTo>
                      <a:pt x="84" y="98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3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4" y="310"/>
                    </a:lnTo>
                    <a:lnTo>
                      <a:pt x="8" y="314"/>
                    </a:lnTo>
                    <a:lnTo>
                      <a:pt x="12" y="320"/>
                    </a:lnTo>
                    <a:lnTo>
                      <a:pt x="18" y="324"/>
                    </a:lnTo>
                    <a:lnTo>
                      <a:pt x="24" y="328"/>
                    </a:lnTo>
                    <a:lnTo>
                      <a:pt x="32" y="333"/>
                    </a:lnTo>
                    <a:lnTo>
                      <a:pt x="39" y="336"/>
                    </a:lnTo>
                    <a:lnTo>
                      <a:pt x="48" y="339"/>
                    </a:lnTo>
                    <a:lnTo>
                      <a:pt x="50" y="339"/>
                    </a:lnTo>
                    <a:lnTo>
                      <a:pt x="135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46" y="336"/>
                    </a:lnTo>
                    <a:lnTo>
                      <a:pt x="154" y="333"/>
                    </a:lnTo>
                    <a:lnTo>
                      <a:pt x="161" y="328"/>
                    </a:lnTo>
                    <a:lnTo>
                      <a:pt x="168" y="324"/>
                    </a:lnTo>
                    <a:lnTo>
                      <a:pt x="173" y="320"/>
                    </a:lnTo>
                    <a:lnTo>
                      <a:pt x="179" y="314"/>
                    </a:lnTo>
                    <a:lnTo>
                      <a:pt x="183" y="310"/>
                    </a:lnTo>
                    <a:lnTo>
                      <a:pt x="186" y="304"/>
                    </a:lnTo>
                    <a:lnTo>
                      <a:pt x="185" y="303"/>
                    </a:lnTo>
                    <a:lnTo>
                      <a:pt x="185" y="303"/>
                    </a:lnTo>
                    <a:lnTo>
                      <a:pt x="185" y="300"/>
                    </a:lnTo>
                    <a:lnTo>
                      <a:pt x="184" y="298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07" y="95"/>
                    </a:lnTo>
                    <a:lnTo>
                      <a:pt x="112" y="90"/>
                    </a:lnTo>
                    <a:lnTo>
                      <a:pt x="114" y="84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45" y="64"/>
                    </a:lnTo>
                    <a:lnTo>
                      <a:pt x="178" y="58"/>
                    </a:lnTo>
                    <a:lnTo>
                      <a:pt x="212" y="54"/>
                    </a:lnTo>
                    <a:lnTo>
                      <a:pt x="249" y="53"/>
                    </a:lnTo>
                    <a:lnTo>
                      <a:pt x="249" y="211"/>
                    </a:lnTo>
                    <a:lnTo>
                      <a:pt x="249" y="211"/>
                    </a:lnTo>
                    <a:lnTo>
                      <a:pt x="246" y="222"/>
                    </a:lnTo>
                    <a:lnTo>
                      <a:pt x="243" y="233"/>
                    </a:lnTo>
                    <a:lnTo>
                      <a:pt x="241" y="244"/>
                    </a:lnTo>
                    <a:lnTo>
                      <a:pt x="241" y="255"/>
                    </a:lnTo>
                    <a:lnTo>
                      <a:pt x="241" y="267"/>
                    </a:lnTo>
                    <a:lnTo>
                      <a:pt x="243" y="278"/>
                    </a:lnTo>
                    <a:lnTo>
                      <a:pt x="246" y="288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49" y="300"/>
                    </a:lnTo>
                    <a:lnTo>
                      <a:pt x="249" y="341"/>
                    </a:lnTo>
                    <a:lnTo>
                      <a:pt x="249" y="341"/>
                    </a:lnTo>
                    <a:lnTo>
                      <a:pt x="249" y="346"/>
                    </a:lnTo>
                    <a:lnTo>
                      <a:pt x="248" y="352"/>
                    </a:lnTo>
                    <a:lnTo>
                      <a:pt x="246" y="358"/>
                    </a:lnTo>
                    <a:lnTo>
                      <a:pt x="242" y="364"/>
                    </a:lnTo>
                    <a:lnTo>
                      <a:pt x="238" y="371"/>
                    </a:lnTo>
                    <a:lnTo>
                      <a:pt x="230" y="376"/>
                    </a:lnTo>
                    <a:lnTo>
                      <a:pt x="222" y="381"/>
                    </a:lnTo>
                    <a:lnTo>
                      <a:pt x="210" y="385"/>
                    </a:lnTo>
                    <a:lnTo>
                      <a:pt x="206" y="386"/>
                    </a:lnTo>
                    <a:lnTo>
                      <a:pt x="205" y="391"/>
                    </a:lnTo>
                    <a:lnTo>
                      <a:pt x="192" y="391"/>
                    </a:lnTo>
                    <a:lnTo>
                      <a:pt x="192" y="429"/>
                    </a:lnTo>
                    <a:lnTo>
                      <a:pt x="186" y="429"/>
                    </a:lnTo>
                    <a:lnTo>
                      <a:pt x="186" y="467"/>
                    </a:lnTo>
                    <a:lnTo>
                      <a:pt x="345" y="467"/>
                    </a:lnTo>
                    <a:lnTo>
                      <a:pt x="345" y="429"/>
                    </a:lnTo>
                    <a:lnTo>
                      <a:pt x="340" y="429"/>
                    </a:lnTo>
                    <a:lnTo>
                      <a:pt x="340" y="391"/>
                    </a:lnTo>
                    <a:lnTo>
                      <a:pt x="327" y="391"/>
                    </a:lnTo>
                    <a:lnTo>
                      <a:pt x="327" y="386"/>
                    </a:lnTo>
                    <a:lnTo>
                      <a:pt x="321" y="385"/>
                    </a:lnTo>
                    <a:lnTo>
                      <a:pt x="321" y="385"/>
                    </a:lnTo>
                    <a:lnTo>
                      <a:pt x="311" y="382"/>
                    </a:lnTo>
                    <a:lnTo>
                      <a:pt x="304" y="379"/>
                    </a:lnTo>
                    <a:lnTo>
                      <a:pt x="297" y="375"/>
                    </a:lnTo>
                    <a:lnTo>
                      <a:pt x="292" y="371"/>
                    </a:lnTo>
                    <a:lnTo>
                      <a:pt x="288" y="364"/>
                    </a:lnTo>
                    <a:lnTo>
                      <a:pt x="286" y="358"/>
                    </a:lnTo>
                    <a:lnTo>
                      <a:pt x="283" y="350"/>
                    </a:lnTo>
                    <a:lnTo>
                      <a:pt x="282" y="341"/>
                    </a:lnTo>
                    <a:lnTo>
                      <a:pt x="282" y="299"/>
                    </a:lnTo>
                    <a:lnTo>
                      <a:pt x="282" y="299"/>
                    </a:lnTo>
                    <a:lnTo>
                      <a:pt x="286" y="288"/>
                    </a:lnTo>
                    <a:lnTo>
                      <a:pt x="289" y="278"/>
                    </a:lnTo>
                    <a:lnTo>
                      <a:pt x="290" y="266"/>
                    </a:lnTo>
                    <a:lnTo>
                      <a:pt x="290" y="255"/>
                    </a:lnTo>
                    <a:lnTo>
                      <a:pt x="290" y="244"/>
                    </a:lnTo>
                    <a:lnTo>
                      <a:pt x="289" y="233"/>
                    </a:lnTo>
                    <a:lnTo>
                      <a:pt x="286" y="222"/>
                    </a:lnTo>
                    <a:lnTo>
                      <a:pt x="282" y="211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319" y="54"/>
                    </a:lnTo>
                    <a:lnTo>
                      <a:pt x="354" y="58"/>
                    </a:lnTo>
                    <a:lnTo>
                      <a:pt x="387" y="64"/>
                    </a:lnTo>
                    <a:lnTo>
                      <a:pt x="417" y="70"/>
                    </a:lnTo>
                    <a:lnTo>
                      <a:pt x="417" y="70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7" y="84"/>
                    </a:lnTo>
                    <a:lnTo>
                      <a:pt x="421" y="90"/>
                    </a:lnTo>
                    <a:lnTo>
                      <a:pt x="424" y="95"/>
                    </a:lnTo>
                    <a:lnTo>
                      <a:pt x="429" y="98"/>
                    </a:lnTo>
                    <a:lnTo>
                      <a:pt x="347" y="298"/>
                    </a:lnTo>
                    <a:lnTo>
                      <a:pt x="347" y="298"/>
                    </a:lnTo>
                    <a:lnTo>
                      <a:pt x="346" y="300"/>
                    </a:lnTo>
                    <a:lnTo>
                      <a:pt x="347" y="303"/>
                    </a:lnTo>
                    <a:lnTo>
                      <a:pt x="346" y="304"/>
                    </a:lnTo>
                    <a:lnTo>
                      <a:pt x="346" y="304"/>
                    </a:lnTo>
                    <a:lnTo>
                      <a:pt x="349" y="310"/>
                    </a:lnTo>
                    <a:lnTo>
                      <a:pt x="354" y="314"/>
                    </a:lnTo>
                    <a:lnTo>
                      <a:pt x="358" y="320"/>
                    </a:lnTo>
                    <a:lnTo>
                      <a:pt x="363" y="324"/>
                    </a:lnTo>
                    <a:lnTo>
                      <a:pt x="370" y="328"/>
                    </a:lnTo>
                    <a:lnTo>
                      <a:pt x="377" y="333"/>
                    </a:lnTo>
                    <a:lnTo>
                      <a:pt x="385" y="336"/>
                    </a:lnTo>
                    <a:lnTo>
                      <a:pt x="394" y="339"/>
                    </a:lnTo>
                    <a:lnTo>
                      <a:pt x="396" y="339"/>
                    </a:lnTo>
                    <a:lnTo>
                      <a:pt x="481" y="339"/>
                    </a:lnTo>
                    <a:lnTo>
                      <a:pt x="483" y="339"/>
                    </a:lnTo>
                    <a:lnTo>
                      <a:pt x="483" y="339"/>
                    </a:lnTo>
                    <a:lnTo>
                      <a:pt x="492" y="336"/>
                    </a:lnTo>
                    <a:lnTo>
                      <a:pt x="499" y="333"/>
                    </a:lnTo>
                    <a:lnTo>
                      <a:pt x="507" y="328"/>
                    </a:lnTo>
                    <a:lnTo>
                      <a:pt x="513" y="324"/>
                    </a:lnTo>
                    <a:lnTo>
                      <a:pt x="519" y="320"/>
                    </a:lnTo>
                    <a:lnTo>
                      <a:pt x="524" y="314"/>
                    </a:lnTo>
                    <a:lnTo>
                      <a:pt x="527" y="310"/>
                    </a:lnTo>
                    <a:lnTo>
                      <a:pt x="531" y="304"/>
                    </a:lnTo>
                    <a:lnTo>
                      <a:pt x="531" y="303"/>
                    </a:lnTo>
                    <a:close/>
                    <a:moveTo>
                      <a:pt x="266" y="15"/>
                    </a:moveTo>
                    <a:lnTo>
                      <a:pt x="266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21"/>
                    </a:lnTo>
                    <a:lnTo>
                      <a:pt x="275" y="24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3" y="30"/>
                    </a:lnTo>
                    <a:lnTo>
                      <a:pt x="269" y="33"/>
                    </a:lnTo>
                    <a:lnTo>
                      <a:pt x="266" y="34"/>
                    </a:lnTo>
                    <a:lnTo>
                      <a:pt x="266" y="34"/>
                    </a:lnTo>
                    <a:lnTo>
                      <a:pt x="262" y="33"/>
                    </a:lnTo>
                    <a:lnTo>
                      <a:pt x="260" y="30"/>
                    </a:lnTo>
                    <a:lnTo>
                      <a:pt x="257" y="27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7" y="21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6" y="15"/>
                    </a:lnTo>
                    <a:lnTo>
                      <a:pt x="266" y="15"/>
                    </a:lnTo>
                    <a:close/>
                    <a:moveTo>
                      <a:pt x="134" y="325"/>
                    </a:moveTo>
                    <a:lnTo>
                      <a:pt x="51" y="325"/>
                    </a:lnTo>
                    <a:lnTo>
                      <a:pt x="51" y="325"/>
                    </a:lnTo>
                    <a:lnTo>
                      <a:pt x="41" y="322"/>
                    </a:lnTo>
                    <a:lnTo>
                      <a:pt x="34" y="318"/>
                    </a:lnTo>
                    <a:lnTo>
                      <a:pt x="26" y="313"/>
                    </a:lnTo>
                    <a:lnTo>
                      <a:pt x="21" y="308"/>
                    </a:lnTo>
                    <a:lnTo>
                      <a:pt x="166" y="308"/>
                    </a:lnTo>
                    <a:lnTo>
                      <a:pt x="166" y="308"/>
                    </a:lnTo>
                    <a:lnTo>
                      <a:pt x="159" y="313"/>
                    </a:lnTo>
                    <a:lnTo>
                      <a:pt x="152" y="318"/>
                    </a:lnTo>
                    <a:lnTo>
                      <a:pt x="144" y="322"/>
                    </a:lnTo>
                    <a:lnTo>
                      <a:pt x="134" y="325"/>
                    </a:lnTo>
                    <a:lnTo>
                      <a:pt x="134" y="325"/>
                    </a:lnTo>
                    <a:close/>
                    <a:moveTo>
                      <a:pt x="19" y="294"/>
                    </a:moveTo>
                    <a:lnTo>
                      <a:pt x="93" y="114"/>
                    </a:lnTo>
                    <a:lnTo>
                      <a:pt x="167" y="294"/>
                    </a:lnTo>
                    <a:lnTo>
                      <a:pt x="19" y="294"/>
                    </a:lnTo>
                    <a:close/>
                    <a:moveTo>
                      <a:pt x="270" y="217"/>
                    </a:moveTo>
                    <a:lnTo>
                      <a:pt x="270" y="217"/>
                    </a:lnTo>
                    <a:lnTo>
                      <a:pt x="273" y="227"/>
                    </a:lnTo>
                    <a:lnTo>
                      <a:pt x="275" y="237"/>
                    </a:lnTo>
                    <a:lnTo>
                      <a:pt x="276" y="245"/>
                    </a:lnTo>
                    <a:lnTo>
                      <a:pt x="276" y="255"/>
                    </a:lnTo>
                    <a:lnTo>
                      <a:pt x="276" y="265"/>
                    </a:lnTo>
                    <a:lnTo>
                      <a:pt x="275" y="274"/>
                    </a:lnTo>
                    <a:lnTo>
                      <a:pt x="273" y="283"/>
                    </a:lnTo>
                    <a:lnTo>
                      <a:pt x="270" y="293"/>
                    </a:lnTo>
                    <a:lnTo>
                      <a:pt x="262" y="293"/>
                    </a:lnTo>
                    <a:lnTo>
                      <a:pt x="262" y="293"/>
                    </a:lnTo>
                    <a:lnTo>
                      <a:pt x="259" y="283"/>
                    </a:lnTo>
                    <a:lnTo>
                      <a:pt x="256" y="274"/>
                    </a:lnTo>
                    <a:lnTo>
                      <a:pt x="255" y="265"/>
                    </a:lnTo>
                    <a:lnTo>
                      <a:pt x="255" y="255"/>
                    </a:lnTo>
                    <a:lnTo>
                      <a:pt x="255" y="245"/>
                    </a:lnTo>
                    <a:lnTo>
                      <a:pt x="256" y="237"/>
                    </a:lnTo>
                    <a:lnTo>
                      <a:pt x="259" y="227"/>
                    </a:lnTo>
                    <a:lnTo>
                      <a:pt x="262" y="217"/>
                    </a:lnTo>
                    <a:lnTo>
                      <a:pt x="270" y="217"/>
                    </a:lnTo>
                    <a:close/>
                    <a:moveTo>
                      <a:pt x="331" y="453"/>
                    </a:moveTo>
                    <a:lnTo>
                      <a:pt x="200" y="453"/>
                    </a:lnTo>
                    <a:lnTo>
                      <a:pt x="200" y="443"/>
                    </a:lnTo>
                    <a:lnTo>
                      <a:pt x="331" y="443"/>
                    </a:lnTo>
                    <a:lnTo>
                      <a:pt x="331" y="453"/>
                    </a:lnTo>
                    <a:close/>
                    <a:moveTo>
                      <a:pt x="207" y="429"/>
                    </a:moveTo>
                    <a:lnTo>
                      <a:pt x="207" y="406"/>
                    </a:lnTo>
                    <a:lnTo>
                      <a:pt x="326" y="406"/>
                    </a:lnTo>
                    <a:lnTo>
                      <a:pt x="326" y="429"/>
                    </a:lnTo>
                    <a:lnTo>
                      <a:pt x="207" y="429"/>
                    </a:lnTo>
                    <a:close/>
                    <a:moveTo>
                      <a:pt x="296" y="391"/>
                    </a:moveTo>
                    <a:lnTo>
                      <a:pt x="235" y="391"/>
                    </a:lnTo>
                    <a:lnTo>
                      <a:pt x="235" y="391"/>
                    </a:lnTo>
                    <a:lnTo>
                      <a:pt x="241" y="386"/>
                    </a:lnTo>
                    <a:lnTo>
                      <a:pt x="248" y="380"/>
                    </a:lnTo>
                    <a:lnTo>
                      <a:pt x="252" y="375"/>
                    </a:lnTo>
                    <a:lnTo>
                      <a:pt x="256" y="368"/>
                    </a:lnTo>
                    <a:lnTo>
                      <a:pt x="260" y="362"/>
                    </a:lnTo>
                    <a:lnTo>
                      <a:pt x="262" y="355"/>
                    </a:lnTo>
                    <a:lnTo>
                      <a:pt x="263" y="348"/>
                    </a:lnTo>
                    <a:lnTo>
                      <a:pt x="263" y="341"/>
                    </a:lnTo>
                    <a:lnTo>
                      <a:pt x="263" y="307"/>
                    </a:lnTo>
                    <a:lnTo>
                      <a:pt x="268" y="307"/>
                    </a:lnTo>
                    <a:lnTo>
                      <a:pt x="268" y="341"/>
                    </a:lnTo>
                    <a:lnTo>
                      <a:pt x="268" y="341"/>
                    </a:lnTo>
                    <a:lnTo>
                      <a:pt x="269" y="348"/>
                    </a:lnTo>
                    <a:lnTo>
                      <a:pt x="269" y="354"/>
                    </a:lnTo>
                    <a:lnTo>
                      <a:pt x="272" y="362"/>
                    </a:lnTo>
                    <a:lnTo>
                      <a:pt x="274" y="368"/>
                    </a:lnTo>
                    <a:lnTo>
                      <a:pt x="278" y="375"/>
                    </a:lnTo>
                    <a:lnTo>
                      <a:pt x="282" y="380"/>
                    </a:lnTo>
                    <a:lnTo>
                      <a:pt x="289" y="386"/>
                    </a:lnTo>
                    <a:lnTo>
                      <a:pt x="296" y="391"/>
                    </a:lnTo>
                    <a:lnTo>
                      <a:pt x="296" y="391"/>
                    </a:lnTo>
                    <a:close/>
                    <a:moveTo>
                      <a:pt x="268" y="203"/>
                    </a:moveTo>
                    <a:lnTo>
                      <a:pt x="263" y="203"/>
                    </a:lnTo>
                    <a:lnTo>
                      <a:pt x="263" y="53"/>
                    </a:lnTo>
                    <a:lnTo>
                      <a:pt x="263" y="53"/>
                    </a:lnTo>
                    <a:lnTo>
                      <a:pt x="266" y="53"/>
                    </a:lnTo>
                    <a:lnTo>
                      <a:pt x="266" y="53"/>
                    </a:lnTo>
                    <a:lnTo>
                      <a:pt x="268" y="53"/>
                    </a:lnTo>
                    <a:lnTo>
                      <a:pt x="268" y="203"/>
                    </a:lnTo>
                    <a:close/>
                    <a:moveTo>
                      <a:pt x="512" y="294"/>
                    </a:moveTo>
                    <a:lnTo>
                      <a:pt x="364" y="294"/>
                    </a:lnTo>
                    <a:lnTo>
                      <a:pt x="439" y="114"/>
                    </a:lnTo>
                    <a:lnTo>
                      <a:pt x="512" y="294"/>
                    </a:lnTo>
                    <a:close/>
                    <a:moveTo>
                      <a:pt x="480" y="325"/>
                    </a:moveTo>
                    <a:lnTo>
                      <a:pt x="397" y="325"/>
                    </a:lnTo>
                    <a:lnTo>
                      <a:pt x="397" y="325"/>
                    </a:lnTo>
                    <a:lnTo>
                      <a:pt x="387" y="322"/>
                    </a:lnTo>
                    <a:lnTo>
                      <a:pt x="380" y="318"/>
                    </a:lnTo>
                    <a:lnTo>
                      <a:pt x="372" y="313"/>
                    </a:lnTo>
                    <a:lnTo>
                      <a:pt x="367" y="308"/>
                    </a:lnTo>
                    <a:lnTo>
                      <a:pt x="511" y="308"/>
                    </a:lnTo>
                    <a:lnTo>
                      <a:pt x="511" y="308"/>
                    </a:lnTo>
                    <a:lnTo>
                      <a:pt x="505" y="313"/>
                    </a:lnTo>
                    <a:lnTo>
                      <a:pt x="497" y="318"/>
                    </a:lnTo>
                    <a:lnTo>
                      <a:pt x="490" y="322"/>
                    </a:lnTo>
                    <a:lnTo>
                      <a:pt x="480" y="325"/>
                    </a:lnTo>
                    <a:lnTo>
                      <a:pt x="480" y="3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3955066" y="4901679"/>
              <a:ext cx="1922780" cy="32131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/>
                <a:t>BusinessEnum</a:t>
              </a:r>
              <a:endParaRPr lang="en-US" altLang="ko-KR" b="1"/>
            </a:p>
          </p:txBody>
        </p:sp>
        <p:sp>
          <p:nvSpPr>
            <p:cNvPr id="47" name="speed"/>
            <p:cNvSpPr txBox="1">
              <a:spLocks noChangeArrowheads="1"/>
            </p:cNvSpPr>
            <p:nvPr/>
          </p:nvSpPr>
          <p:spPr bwMode="auto">
            <a:xfrm>
              <a:off x="4553683" y="5259966"/>
              <a:ext cx="711200" cy="215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algn="ctr"/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业务枚举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8" name="speed"/>
            <p:cNvSpPr txBox="1">
              <a:spLocks noChangeArrowheads="1"/>
            </p:cNvSpPr>
            <p:nvPr/>
          </p:nvSpPr>
          <p:spPr bwMode="auto">
            <a:xfrm>
              <a:off x="4845781" y="4901532"/>
              <a:ext cx="127000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809083" y="3277429"/>
            <a:ext cx="1472565" cy="2197802"/>
            <a:chOff x="5916661" y="3277429"/>
            <a:chExt cx="1472565" cy="2197802"/>
          </a:xfrm>
        </p:grpSpPr>
        <p:grpSp>
          <p:nvGrpSpPr>
            <p:cNvPr id="22" name="Group 21"/>
            <p:cNvGrpSpPr/>
            <p:nvPr/>
          </p:nvGrpSpPr>
          <p:grpSpPr>
            <a:xfrm>
              <a:off x="5920154" y="3277429"/>
              <a:ext cx="1465384" cy="1465384"/>
              <a:chOff x="8741934" y="4445876"/>
              <a:chExt cx="1002200" cy="10022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8741934" y="4445876"/>
                <a:ext cx="1002200" cy="1002200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9020434" y="4649336"/>
                <a:ext cx="445200" cy="574260"/>
                <a:chOff x="8693150" y="3081338"/>
                <a:chExt cx="596901" cy="769938"/>
              </a:xfrm>
              <a:solidFill>
                <a:schemeClr val="bg1"/>
              </a:solidFill>
            </p:grpSpPr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8693150" y="3081338"/>
                  <a:ext cx="508000" cy="769938"/>
                </a:xfrm>
                <a:custGeom>
                  <a:avLst/>
                  <a:gdLst>
                    <a:gd name="T0" fmla="*/ 217 w 320"/>
                    <a:gd name="T1" fmla="*/ 57 h 485"/>
                    <a:gd name="T2" fmla="*/ 181 w 320"/>
                    <a:gd name="T3" fmla="*/ 43 h 485"/>
                    <a:gd name="T4" fmla="*/ 182 w 320"/>
                    <a:gd name="T5" fmla="*/ 34 h 485"/>
                    <a:gd name="T6" fmla="*/ 182 w 320"/>
                    <a:gd name="T7" fmla="*/ 24 h 485"/>
                    <a:gd name="T8" fmla="*/ 173 w 320"/>
                    <a:gd name="T9" fmla="*/ 8 h 485"/>
                    <a:gd name="T10" fmla="*/ 159 w 320"/>
                    <a:gd name="T11" fmla="*/ 1 h 485"/>
                    <a:gd name="T12" fmla="*/ 154 w 320"/>
                    <a:gd name="T13" fmla="*/ 0 h 485"/>
                    <a:gd name="T14" fmla="*/ 147 w 320"/>
                    <a:gd name="T15" fmla="*/ 1 h 485"/>
                    <a:gd name="T16" fmla="*/ 133 w 320"/>
                    <a:gd name="T17" fmla="*/ 8 h 485"/>
                    <a:gd name="T18" fmla="*/ 125 w 320"/>
                    <a:gd name="T19" fmla="*/ 24 h 485"/>
                    <a:gd name="T20" fmla="*/ 125 w 320"/>
                    <a:gd name="T21" fmla="*/ 34 h 485"/>
                    <a:gd name="T22" fmla="*/ 106 w 320"/>
                    <a:gd name="T23" fmla="*/ 43 h 485"/>
                    <a:gd name="T24" fmla="*/ 92 w 320"/>
                    <a:gd name="T25" fmla="*/ 63 h 485"/>
                    <a:gd name="T26" fmla="*/ 16 w 320"/>
                    <a:gd name="T27" fmla="*/ 63 h 485"/>
                    <a:gd name="T28" fmla="*/ 6 w 320"/>
                    <a:gd name="T29" fmla="*/ 68 h 485"/>
                    <a:gd name="T30" fmla="*/ 0 w 320"/>
                    <a:gd name="T31" fmla="*/ 79 h 485"/>
                    <a:gd name="T32" fmla="*/ 1 w 320"/>
                    <a:gd name="T33" fmla="*/ 475 h 485"/>
                    <a:gd name="T34" fmla="*/ 16 w 320"/>
                    <a:gd name="T35" fmla="*/ 485 h 485"/>
                    <a:gd name="T36" fmla="*/ 310 w 320"/>
                    <a:gd name="T37" fmla="*/ 484 h 485"/>
                    <a:gd name="T38" fmla="*/ 320 w 320"/>
                    <a:gd name="T39" fmla="*/ 470 h 485"/>
                    <a:gd name="T40" fmla="*/ 319 w 320"/>
                    <a:gd name="T41" fmla="*/ 73 h 485"/>
                    <a:gd name="T42" fmla="*/ 305 w 320"/>
                    <a:gd name="T43" fmla="*/ 63 h 485"/>
                    <a:gd name="T44" fmla="*/ 134 w 320"/>
                    <a:gd name="T45" fmla="*/ 57 h 485"/>
                    <a:gd name="T46" fmla="*/ 144 w 320"/>
                    <a:gd name="T47" fmla="*/ 40 h 485"/>
                    <a:gd name="T48" fmla="*/ 138 w 320"/>
                    <a:gd name="T49" fmla="*/ 29 h 485"/>
                    <a:gd name="T50" fmla="*/ 143 w 320"/>
                    <a:gd name="T51" fmla="*/ 18 h 485"/>
                    <a:gd name="T52" fmla="*/ 154 w 320"/>
                    <a:gd name="T53" fmla="*/ 15 h 485"/>
                    <a:gd name="T54" fmla="*/ 163 w 320"/>
                    <a:gd name="T55" fmla="*/ 18 h 485"/>
                    <a:gd name="T56" fmla="*/ 168 w 320"/>
                    <a:gd name="T57" fmla="*/ 29 h 485"/>
                    <a:gd name="T58" fmla="*/ 162 w 320"/>
                    <a:gd name="T59" fmla="*/ 40 h 485"/>
                    <a:gd name="T60" fmla="*/ 203 w 320"/>
                    <a:gd name="T61" fmla="*/ 57 h 485"/>
                    <a:gd name="T62" fmla="*/ 106 w 320"/>
                    <a:gd name="T63" fmla="*/ 57 h 485"/>
                    <a:gd name="T64" fmla="*/ 217 w 320"/>
                    <a:gd name="T65" fmla="*/ 113 h 485"/>
                    <a:gd name="T66" fmla="*/ 279 w 320"/>
                    <a:gd name="T67" fmla="*/ 440 h 485"/>
                    <a:gd name="T68" fmla="*/ 92 w 320"/>
                    <a:gd name="T69" fmla="*/ 102 h 485"/>
                    <a:gd name="T70" fmla="*/ 306 w 320"/>
                    <a:gd name="T71" fmla="*/ 470 h 485"/>
                    <a:gd name="T72" fmla="*/ 304 w 320"/>
                    <a:gd name="T73" fmla="*/ 471 h 485"/>
                    <a:gd name="T74" fmla="*/ 15 w 320"/>
                    <a:gd name="T75" fmla="*/ 471 h 485"/>
                    <a:gd name="T76" fmla="*/ 15 w 320"/>
                    <a:gd name="T77" fmla="*/ 79 h 485"/>
                    <a:gd name="T78" fmla="*/ 16 w 320"/>
                    <a:gd name="T79" fmla="*/ 78 h 485"/>
                    <a:gd name="T80" fmla="*/ 92 w 320"/>
                    <a:gd name="T81" fmla="*/ 88 h 485"/>
                    <a:gd name="T82" fmla="*/ 293 w 320"/>
                    <a:gd name="T83" fmla="*/ 454 h 485"/>
                    <a:gd name="T84" fmla="*/ 217 w 320"/>
                    <a:gd name="T85" fmla="*/ 78 h 485"/>
                    <a:gd name="T86" fmla="*/ 306 w 320"/>
                    <a:gd name="T87" fmla="*/ 78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20" h="485">
                      <a:moveTo>
                        <a:pt x="305" y="63"/>
                      </a:moveTo>
                      <a:lnTo>
                        <a:pt x="217" y="63"/>
                      </a:lnTo>
                      <a:lnTo>
                        <a:pt x="217" y="57"/>
                      </a:lnTo>
                      <a:lnTo>
                        <a:pt x="217" y="43"/>
                      </a:lnTo>
                      <a:lnTo>
                        <a:pt x="203" y="43"/>
                      </a:lnTo>
                      <a:lnTo>
                        <a:pt x="181" y="43"/>
                      </a:lnTo>
                      <a:lnTo>
                        <a:pt x="179" y="40"/>
                      </a:lnTo>
                      <a:lnTo>
                        <a:pt x="179" y="40"/>
                      </a:lnTo>
                      <a:lnTo>
                        <a:pt x="182" y="34"/>
                      </a:lnTo>
                      <a:lnTo>
                        <a:pt x="182" y="29"/>
                      </a:lnTo>
                      <a:lnTo>
                        <a:pt x="182" y="29"/>
                      </a:lnTo>
                      <a:lnTo>
                        <a:pt x="182" y="24"/>
                      </a:lnTo>
                      <a:lnTo>
                        <a:pt x="179" y="18"/>
                      </a:lnTo>
                      <a:lnTo>
                        <a:pt x="177" y="13"/>
                      </a:lnTo>
                      <a:lnTo>
                        <a:pt x="173" y="8"/>
                      </a:lnTo>
                      <a:lnTo>
                        <a:pt x="169" y="5"/>
                      </a:lnTo>
                      <a:lnTo>
                        <a:pt x="164" y="3"/>
                      </a:lnTo>
                      <a:lnTo>
                        <a:pt x="159" y="1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47" y="1"/>
                      </a:lnTo>
                      <a:lnTo>
                        <a:pt x="142" y="3"/>
                      </a:lnTo>
                      <a:lnTo>
                        <a:pt x="137" y="5"/>
                      </a:lnTo>
                      <a:lnTo>
                        <a:pt x="133" y="8"/>
                      </a:lnTo>
                      <a:lnTo>
                        <a:pt x="130" y="13"/>
                      </a:lnTo>
                      <a:lnTo>
                        <a:pt x="127" y="18"/>
                      </a:lnTo>
                      <a:lnTo>
                        <a:pt x="125" y="24"/>
                      </a:lnTo>
                      <a:lnTo>
                        <a:pt x="124" y="29"/>
                      </a:lnTo>
                      <a:lnTo>
                        <a:pt x="124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25" y="43"/>
                      </a:lnTo>
                      <a:lnTo>
                        <a:pt x="106" y="43"/>
                      </a:lnTo>
                      <a:lnTo>
                        <a:pt x="92" y="43"/>
                      </a:lnTo>
                      <a:lnTo>
                        <a:pt x="92" y="57"/>
                      </a:lnTo>
                      <a:lnTo>
                        <a:pt x="92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0" y="65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2" y="72"/>
                      </a:lnTo>
                      <a:lnTo>
                        <a:pt x="0" y="79"/>
                      </a:lnTo>
                      <a:lnTo>
                        <a:pt x="0" y="470"/>
                      </a:lnTo>
                      <a:lnTo>
                        <a:pt x="0" y="470"/>
                      </a:lnTo>
                      <a:lnTo>
                        <a:pt x="1" y="475"/>
                      </a:lnTo>
                      <a:lnTo>
                        <a:pt x="5" y="480"/>
                      </a:lnTo>
                      <a:lnTo>
                        <a:pt x="10" y="484"/>
                      </a:lnTo>
                      <a:lnTo>
                        <a:pt x="16" y="485"/>
                      </a:lnTo>
                      <a:lnTo>
                        <a:pt x="304" y="485"/>
                      </a:lnTo>
                      <a:lnTo>
                        <a:pt x="304" y="485"/>
                      </a:lnTo>
                      <a:lnTo>
                        <a:pt x="310" y="484"/>
                      </a:lnTo>
                      <a:lnTo>
                        <a:pt x="316" y="480"/>
                      </a:lnTo>
                      <a:lnTo>
                        <a:pt x="319" y="476"/>
                      </a:lnTo>
                      <a:lnTo>
                        <a:pt x="320" y="470"/>
                      </a:lnTo>
                      <a:lnTo>
                        <a:pt x="320" y="79"/>
                      </a:lnTo>
                      <a:lnTo>
                        <a:pt x="320" y="79"/>
                      </a:lnTo>
                      <a:lnTo>
                        <a:pt x="319" y="73"/>
                      </a:lnTo>
                      <a:lnTo>
                        <a:pt x="316" y="68"/>
                      </a:lnTo>
                      <a:lnTo>
                        <a:pt x="310" y="65"/>
                      </a:lnTo>
                      <a:lnTo>
                        <a:pt x="305" y="63"/>
                      </a:lnTo>
                      <a:lnTo>
                        <a:pt x="305" y="63"/>
                      </a:lnTo>
                      <a:close/>
                      <a:moveTo>
                        <a:pt x="106" y="57"/>
                      </a:moveTo>
                      <a:lnTo>
                        <a:pt x="134" y="57"/>
                      </a:lnTo>
                      <a:lnTo>
                        <a:pt x="137" y="52"/>
                      </a:lnTo>
                      <a:lnTo>
                        <a:pt x="144" y="40"/>
                      </a:lnTo>
                      <a:lnTo>
                        <a:pt x="144" y="40"/>
                      </a:lnTo>
                      <a:lnTo>
                        <a:pt x="141" y="34"/>
                      </a:lnTo>
                      <a:lnTo>
                        <a:pt x="140" y="32"/>
                      </a:lnTo>
                      <a:lnTo>
                        <a:pt x="138" y="29"/>
                      </a:lnTo>
                      <a:lnTo>
                        <a:pt x="138" y="29"/>
                      </a:lnTo>
                      <a:lnTo>
                        <a:pt x="140" y="24"/>
                      </a:lnTo>
                      <a:lnTo>
                        <a:pt x="143" y="18"/>
                      </a:lnTo>
                      <a:lnTo>
                        <a:pt x="147" y="16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9" y="16"/>
                      </a:lnTo>
                      <a:lnTo>
                        <a:pt x="163" y="18"/>
                      </a:lnTo>
                      <a:lnTo>
                        <a:pt x="167" y="24"/>
                      </a:lnTo>
                      <a:lnTo>
                        <a:pt x="168" y="29"/>
                      </a:lnTo>
                      <a:lnTo>
                        <a:pt x="168" y="29"/>
                      </a:lnTo>
                      <a:lnTo>
                        <a:pt x="168" y="32"/>
                      </a:lnTo>
                      <a:lnTo>
                        <a:pt x="167" y="34"/>
                      </a:lnTo>
                      <a:lnTo>
                        <a:pt x="162" y="40"/>
                      </a:lnTo>
                      <a:lnTo>
                        <a:pt x="170" y="52"/>
                      </a:lnTo>
                      <a:lnTo>
                        <a:pt x="173" y="57"/>
                      </a:lnTo>
                      <a:lnTo>
                        <a:pt x="203" y="57"/>
                      </a:lnTo>
                      <a:lnTo>
                        <a:pt x="203" y="98"/>
                      </a:lnTo>
                      <a:lnTo>
                        <a:pt x="106" y="98"/>
                      </a:lnTo>
                      <a:lnTo>
                        <a:pt x="106" y="57"/>
                      </a:lnTo>
                      <a:close/>
                      <a:moveTo>
                        <a:pt x="106" y="113"/>
                      </a:moveTo>
                      <a:lnTo>
                        <a:pt x="203" y="113"/>
                      </a:lnTo>
                      <a:lnTo>
                        <a:pt x="217" y="113"/>
                      </a:lnTo>
                      <a:lnTo>
                        <a:pt x="217" y="102"/>
                      </a:lnTo>
                      <a:lnTo>
                        <a:pt x="279" y="102"/>
                      </a:lnTo>
                      <a:lnTo>
                        <a:pt x="279" y="440"/>
                      </a:lnTo>
                      <a:lnTo>
                        <a:pt x="44" y="440"/>
                      </a:lnTo>
                      <a:lnTo>
                        <a:pt x="44" y="102"/>
                      </a:lnTo>
                      <a:lnTo>
                        <a:pt x="92" y="102"/>
                      </a:lnTo>
                      <a:lnTo>
                        <a:pt x="92" y="113"/>
                      </a:lnTo>
                      <a:lnTo>
                        <a:pt x="106" y="113"/>
                      </a:lnTo>
                      <a:close/>
                      <a:moveTo>
                        <a:pt x="306" y="470"/>
                      </a:moveTo>
                      <a:lnTo>
                        <a:pt x="306" y="470"/>
                      </a:lnTo>
                      <a:lnTo>
                        <a:pt x="305" y="471"/>
                      </a:lnTo>
                      <a:lnTo>
                        <a:pt x="304" y="471"/>
                      </a:lnTo>
                      <a:lnTo>
                        <a:pt x="16" y="471"/>
                      </a:lnTo>
                      <a:lnTo>
                        <a:pt x="16" y="471"/>
                      </a:lnTo>
                      <a:lnTo>
                        <a:pt x="15" y="471"/>
                      </a:lnTo>
                      <a:lnTo>
                        <a:pt x="14" y="470"/>
                      </a:lnTo>
                      <a:lnTo>
                        <a:pt x="15" y="79"/>
                      </a:lnTo>
                      <a:lnTo>
                        <a:pt x="15" y="79"/>
                      </a:lnTo>
                      <a:lnTo>
                        <a:pt x="15" y="78"/>
                      </a:lnTo>
                      <a:lnTo>
                        <a:pt x="15" y="78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92" y="78"/>
                      </a:lnTo>
                      <a:lnTo>
                        <a:pt x="92" y="88"/>
                      </a:lnTo>
                      <a:lnTo>
                        <a:pt x="30" y="88"/>
                      </a:lnTo>
                      <a:lnTo>
                        <a:pt x="29" y="454"/>
                      </a:lnTo>
                      <a:lnTo>
                        <a:pt x="293" y="454"/>
                      </a:lnTo>
                      <a:lnTo>
                        <a:pt x="293" y="88"/>
                      </a:lnTo>
                      <a:lnTo>
                        <a:pt x="217" y="88"/>
                      </a:lnTo>
                      <a:lnTo>
                        <a:pt x="217" y="78"/>
                      </a:lnTo>
                      <a:lnTo>
                        <a:pt x="305" y="78"/>
                      </a:lnTo>
                      <a:lnTo>
                        <a:pt x="305" y="78"/>
                      </a:lnTo>
                      <a:lnTo>
                        <a:pt x="306" y="78"/>
                      </a:lnTo>
                      <a:lnTo>
                        <a:pt x="306" y="79"/>
                      </a:lnTo>
                      <a:lnTo>
                        <a:pt x="306" y="4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Freeform 25"/>
                <p:cNvSpPr/>
                <p:nvPr/>
              </p:nvSpPr>
              <p:spPr bwMode="auto">
                <a:xfrm>
                  <a:off x="8924925" y="3116263"/>
                  <a:ext cx="22225" cy="20638"/>
                </a:xfrm>
                <a:custGeom>
                  <a:avLst/>
                  <a:gdLst>
                    <a:gd name="T0" fmla="*/ 8 w 14"/>
                    <a:gd name="T1" fmla="*/ 0 h 13"/>
                    <a:gd name="T2" fmla="*/ 8 w 14"/>
                    <a:gd name="T3" fmla="*/ 0 h 13"/>
                    <a:gd name="T4" fmla="*/ 4 w 14"/>
                    <a:gd name="T5" fmla="*/ 0 h 13"/>
                    <a:gd name="T6" fmla="*/ 2 w 14"/>
                    <a:gd name="T7" fmla="*/ 2 h 13"/>
                    <a:gd name="T8" fmla="*/ 1 w 14"/>
                    <a:gd name="T9" fmla="*/ 4 h 13"/>
                    <a:gd name="T10" fmla="*/ 0 w 14"/>
                    <a:gd name="T11" fmla="*/ 7 h 13"/>
                    <a:gd name="T12" fmla="*/ 0 w 14"/>
                    <a:gd name="T13" fmla="*/ 7 h 13"/>
                    <a:gd name="T14" fmla="*/ 1 w 14"/>
                    <a:gd name="T15" fmla="*/ 9 h 13"/>
                    <a:gd name="T16" fmla="*/ 2 w 14"/>
                    <a:gd name="T17" fmla="*/ 11 h 13"/>
                    <a:gd name="T18" fmla="*/ 4 w 14"/>
                    <a:gd name="T19" fmla="*/ 13 h 13"/>
                    <a:gd name="T20" fmla="*/ 8 w 14"/>
                    <a:gd name="T21" fmla="*/ 13 h 13"/>
                    <a:gd name="T22" fmla="*/ 8 w 14"/>
                    <a:gd name="T23" fmla="*/ 13 h 13"/>
                    <a:gd name="T24" fmla="*/ 8 w 14"/>
                    <a:gd name="T25" fmla="*/ 13 h 13"/>
                    <a:gd name="T26" fmla="*/ 8 w 14"/>
                    <a:gd name="T27" fmla="*/ 13 h 13"/>
                    <a:gd name="T28" fmla="*/ 10 w 14"/>
                    <a:gd name="T29" fmla="*/ 13 h 13"/>
                    <a:gd name="T30" fmla="*/ 12 w 14"/>
                    <a:gd name="T31" fmla="*/ 11 h 13"/>
                    <a:gd name="T32" fmla="*/ 13 w 14"/>
                    <a:gd name="T33" fmla="*/ 9 h 13"/>
                    <a:gd name="T34" fmla="*/ 14 w 14"/>
                    <a:gd name="T35" fmla="*/ 7 h 13"/>
                    <a:gd name="T36" fmla="*/ 14 w 14"/>
                    <a:gd name="T37" fmla="*/ 7 h 13"/>
                    <a:gd name="T38" fmla="*/ 13 w 14"/>
                    <a:gd name="T39" fmla="*/ 4 h 13"/>
                    <a:gd name="T40" fmla="*/ 12 w 14"/>
                    <a:gd name="T41" fmla="*/ 2 h 13"/>
                    <a:gd name="T42" fmla="*/ 10 w 14"/>
                    <a:gd name="T43" fmla="*/ 0 h 13"/>
                    <a:gd name="T44" fmla="*/ 8 w 14"/>
                    <a:gd name="T45" fmla="*/ 0 h 13"/>
                    <a:gd name="T46" fmla="*/ 8 w 14"/>
                    <a:gd name="T4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3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11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2" y="11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3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Rectangle 26"/>
                <p:cNvSpPr>
                  <a:spLocks noChangeArrowheads="1"/>
                </p:cNvSpPr>
                <p:nvPr/>
              </p:nvSpPr>
              <p:spPr bwMode="auto">
                <a:xfrm>
                  <a:off x="8866188" y="3378200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8797925" y="3362325"/>
                  <a:ext cx="53975" cy="52388"/>
                </a:xfrm>
                <a:custGeom>
                  <a:avLst/>
                  <a:gdLst>
                    <a:gd name="T0" fmla="*/ 0 w 34"/>
                    <a:gd name="T1" fmla="*/ 33 h 33"/>
                    <a:gd name="T2" fmla="*/ 34 w 34"/>
                    <a:gd name="T3" fmla="*/ 33 h 33"/>
                    <a:gd name="T4" fmla="*/ 34 w 34"/>
                    <a:gd name="T5" fmla="*/ 0 h 33"/>
                    <a:gd name="T6" fmla="*/ 0 w 34"/>
                    <a:gd name="T7" fmla="*/ 0 h 33"/>
                    <a:gd name="T8" fmla="*/ 0 w 34"/>
                    <a:gd name="T9" fmla="*/ 33 h 33"/>
                    <a:gd name="T10" fmla="*/ 14 w 34"/>
                    <a:gd name="T11" fmla="*/ 14 h 33"/>
                    <a:gd name="T12" fmla="*/ 20 w 34"/>
                    <a:gd name="T13" fmla="*/ 14 h 33"/>
                    <a:gd name="T14" fmla="*/ 20 w 34"/>
                    <a:gd name="T15" fmla="*/ 19 h 33"/>
                    <a:gd name="T16" fmla="*/ 14 w 34"/>
                    <a:gd name="T17" fmla="*/ 19 h 33"/>
                    <a:gd name="T18" fmla="*/ 14 w 34"/>
                    <a:gd name="T19" fmla="*/ 14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3">
                      <a:moveTo>
                        <a:pt x="0" y="33"/>
                      </a:moveTo>
                      <a:lnTo>
                        <a:pt x="34" y="33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3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Rectangle 28"/>
                <p:cNvSpPr>
                  <a:spLocks noChangeArrowheads="1"/>
                </p:cNvSpPr>
                <p:nvPr/>
              </p:nvSpPr>
              <p:spPr bwMode="auto">
                <a:xfrm>
                  <a:off x="8866188" y="3452813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Freeform 29"/>
                <p:cNvSpPr>
                  <a:spLocks noEditPoints="1"/>
                </p:cNvSpPr>
                <p:nvPr/>
              </p:nvSpPr>
              <p:spPr bwMode="auto">
                <a:xfrm>
                  <a:off x="8797925" y="3436938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19 h 34"/>
                    <a:gd name="T16" fmla="*/ 14 w 34"/>
                    <a:gd name="T17" fmla="*/ 19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8866188" y="3527425"/>
                  <a:ext cx="222250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2" name="Freeform 31"/>
                <p:cNvSpPr>
                  <a:spLocks noEditPoints="1"/>
                </p:cNvSpPr>
                <p:nvPr/>
              </p:nvSpPr>
              <p:spPr bwMode="auto">
                <a:xfrm>
                  <a:off x="8797925" y="3513138"/>
                  <a:ext cx="53975" cy="50800"/>
                </a:xfrm>
                <a:custGeom>
                  <a:avLst/>
                  <a:gdLst>
                    <a:gd name="T0" fmla="*/ 0 w 34"/>
                    <a:gd name="T1" fmla="*/ 32 h 32"/>
                    <a:gd name="T2" fmla="*/ 34 w 34"/>
                    <a:gd name="T3" fmla="*/ 32 h 32"/>
                    <a:gd name="T4" fmla="*/ 34 w 34"/>
                    <a:gd name="T5" fmla="*/ 0 h 32"/>
                    <a:gd name="T6" fmla="*/ 0 w 34"/>
                    <a:gd name="T7" fmla="*/ 0 h 32"/>
                    <a:gd name="T8" fmla="*/ 0 w 34"/>
                    <a:gd name="T9" fmla="*/ 32 h 32"/>
                    <a:gd name="T10" fmla="*/ 14 w 34"/>
                    <a:gd name="T11" fmla="*/ 14 h 32"/>
                    <a:gd name="T12" fmla="*/ 20 w 34"/>
                    <a:gd name="T13" fmla="*/ 14 h 32"/>
                    <a:gd name="T14" fmla="*/ 20 w 34"/>
                    <a:gd name="T15" fmla="*/ 18 h 32"/>
                    <a:gd name="T16" fmla="*/ 14 w 34"/>
                    <a:gd name="T17" fmla="*/ 18 h 32"/>
                    <a:gd name="T18" fmla="*/ 14 w 34"/>
                    <a:gd name="T1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2">
                      <a:moveTo>
                        <a:pt x="0" y="32"/>
                      </a:moveTo>
                      <a:lnTo>
                        <a:pt x="34" y="32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2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8"/>
                      </a:lnTo>
                      <a:lnTo>
                        <a:pt x="14" y="18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3" name="Rectangle 32"/>
                <p:cNvSpPr>
                  <a:spLocks noChangeArrowheads="1"/>
                </p:cNvSpPr>
                <p:nvPr/>
              </p:nvSpPr>
              <p:spPr bwMode="auto">
                <a:xfrm>
                  <a:off x="8866188" y="3602038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8797925" y="3586163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20 h 34"/>
                    <a:gd name="T16" fmla="*/ 14 w 34"/>
                    <a:gd name="T17" fmla="*/ 20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20"/>
                      </a:lnTo>
                      <a:lnTo>
                        <a:pt x="14" y="20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9231313" y="3211513"/>
                  <a:ext cx="58738" cy="620713"/>
                </a:xfrm>
                <a:custGeom>
                  <a:avLst/>
                  <a:gdLst>
                    <a:gd name="T0" fmla="*/ 37 w 37"/>
                    <a:gd name="T1" fmla="*/ 29 h 391"/>
                    <a:gd name="T2" fmla="*/ 37 w 37"/>
                    <a:gd name="T3" fmla="*/ 10 h 391"/>
                    <a:gd name="T4" fmla="*/ 37 w 37"/>
                    <a:gd name="T5" fmla="*/ 10 h 391"/>
                    <a:gd name="T6" fmla="*/ 36 w 37"/>
                    <a:gd name="T7" fmla="*/ 6 h 391"/>
                    <a:gd name="T8" fmla="*/ 34 w 37"/>
                    <a:gd name="T9" fmla="*/ 3 h 391"/>
                    <a:gd name="T10" fmla="*/ 31 w 37"/>
                    <a:gd name="T11" fmla="*/ 1 h 391"/>
                    <a:gd name="T12" fmla="*/ 27 w 37"/>
                    <a:gd name="T13" fmla="*/ 0 h 391"/>
                    <a:gd name="T14" fmla="*/ 10 w 37"/>
                    <a:gd name="T15" fmla="*/ 0 h 391"/>
                    <a:gd name="T16" fmla="*/ 10 w 37"/>
                    <a:gd name="T17" fmla="*/ 0 h 391"/>
                    <a:gd name="T18" fmla="*/ 7 w 37"/>
                    <a:gd name="T19" fmla="*/ 1 h 391"/>
                    <a:gd name="T20" fmla="*/ 4 w 37"/>
                    <a:gd name="T21" fmla="*/ 3 h 391"/>
                    <a:gd name="T22" fmla="*/ 1 w 37"/>
                    <a:gd name="T23" fmla="*/ 6 h 391"/>
                    <a:gd name="T24" fmla="*/ 0 w 37"/>
                    <a:gd name="T25" fmla="*/ 10 h 391"/>
                    <a:gd name="T26" fmla="*/ 0 w 37"/>
                    <a:gd name="T27" fmla="*/ 30 h 391"/>
                    <a:gd name="T28" fmla="*/ 0 w 37"/>
                    <a:gd name="T29" fmla="*/ 30 h 391"/>
                    <a:gd name="T30" fmla="*/ 0 w 37"/>
                    <a:gd name="T31" fmla="*/ 31 h 391"/>
                    <a:gd name="T32" fmla="*/ 0 w 37"/>
                    <a:gd name="T33" fmla="*/ 57 h 391"/>
                    <a:gd name="T34" fmla="*/ 0 w 37"/>
                    <a:gd name="T35" fmla="*/ 57 h 391"/>
                    <a:gd name="T36" fmla="*/ 0 w 37"/>
                    <a:gd name="T37" fmla="*/ 57 h 391"/>
                    <a:gd name="T38" fmla="*/ 0 w 37"/>
                    <a:gd name="T39" fmla="*/ 341 h 391"/>
                    <a:gd name="T40" fmla="*/ 0 w 37"/>
                    <a:gd name="T41" fmla="*/ 341 h 391"/>
                    <a:gd name="T42" fmla="*/ 1 w 37"/>
                    <a:gd name="T43" fmla="*/ 344 h 391"/>
                    <a:gd name="T44" fmla="*/ 1 w 37"/>
                    <a:gd name="T45" fmla="*/ 344 h 391"/>
                    <a:gd name="T46" fmla="*/ 11 w 37"/>
                    <a:gd name="T47" fmla="*/ 391 h 391"/>
                    <a:gd name="T48" fmla="*/ 25 w 37"/>
                    <a:gd name="T49" fmla="*/ 391 h 391"/>
                    <a:gd name="T50" fmla="*/ 36 w 37"/>
                    <a:gd name="T51" fmla="*/ 344 h 391"/>
                    <a:gd name="T52" fmla="*/ 36 w 37"/>
                    <a:gd name="T53" fmla="*/ 344 h 391"/>
                    <a:gd name="T54" fmla="*/ 37 w 37"/>
                    <a:gd name="T55" fmla="*/ 341 h 391"/>
                    <a:gd name="T56" fmla="*/ 37 w 37"/>
                    <a:gd name="T57" fmla="*/ 58 h 391"/>
                    <a:gd name="T58" fmla="*/ 37 w 37"/>
                    <a:gd name="T59" fmla="*/ 58 h 391"/>
                    <a:gd name="T60" fmla="*/ 37 w 37"/>
                    <a:gd name="T61" fmla="*/ 57 h 391"/>
                    <a:gd name="T62" fmla="*/ 37 w 37"/>
                    <a:gd name="T63" fmla="*/ 31 h 391"/>
                    <a:gd name="T64" fmla="*/ 37 w 37"/>
                    <a:gd name="T65" fmla="*/ 31 h 391"/>
                    <a:gd name="T66" fmla="*/ 37 w 37"/>
                    <a:gd name="T67" fmla="*/ 29 h 391"/>
                    <a:gd name="T68" fmla="*/ 37 w 37"/>
                    <a:gd name="T69" fmla="*/ 29 h 391"/>
                    <a:gd name="T70" fmla="*/ 19 w 37"/>
                    <a:gd name="T71" fmla="*/ 356 h 391"/>
                    <a:gd name="T72" fmla="*/ 17 w 37"/>
                    <a:gd name="T73" fmla="*/ 350 h 391"/>
                    <a:gd name="T74" fmla="*/ 20 w 37"/>
                    <a:gd name="T75" fmla="*/ 350 h 391"/>
                    <a:gd name="T76" fmla="*/ 19 w 37"/>
                    <a:gd name="T77" fmla="*/ 356 h 391"/>
                    <a:gd name="T78" fmla="*/ 22 w 37"/>
                    <a:gd name="T79" fmla="*/ 334 h 391"/>
                    <a:gd name="T80" fmla="*/ 14 w 37"/>
                    <a:gd name="T81" fmla="*/ 334 h 391"/>
                    <a:gd name="T82" fmla="*/ 14 w 37"/>
                    <a:gd name="T83" fmla="*/ 64 h 391"/>
                    <a:gd name="T84" fmla="*/ 22 w 37"/>
                    <a:gd name="T85" fmla="*/ 64 h 391"/>
                    <a:gd name="T86" fmla="*/ 22 w 37"/>
                    <a:gd name="T87" fmla="*/ 334 h 391"/>
                    <a:gd name="T88" fmla="*/ 22 w 37"/>
                    <a:gd name="T89" fmla="*/ 50 h 391"/>
                    <a:gd name="T90" fmla="*/ 14 w 37"/>
                    <a:gd name="T91" fmla="*/ 50 h 391"/>
                    <a:gd name="T92" fmla="*/ 14 w 37"/>
                    <a:gd name="T93" fmla="*/ 39 h 391"/>
                    <a:gd name="T94" fmla="*/ 22 w 37"/>
                    <a:gd name="T95" fmla="*/ 39 h 391"/>
                    <a:gd name="T96" fmla="*/ 22 w 37"/>
                    <a:gd name="T97" fmla="*/ 50 h 391"/>
                    <a:gd name="T98" fmla="*/ 22 w 37"/>
                    <a:gd name="T99" fmla="*/ 24 h 391"/>
                    <a:gd name="T100" fmla="*/ 14 w 37"/>
                    <a:gd name="T101" fmla="*/ 24 h 391"/>
                    <a:gd name="T102" fmla="*/ 14 w 37"/>
                    <a:gd name="T103" fmla="*/ 14 h 391"/>
                    <a:gd name="T104" fmla="*/ 22 w 37"/>
                    <a:gd name="T105" fmla="*/ 14 h 391"/>
                    <a:gd name="T106" fmla="*/ 22 w 37"/>
                    <a:gd name="T107" fmla="*/ 2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91">
                      <a:moveTo>
                        <a:pt x="37" y="29"/>
                      </a:move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6" y="6"/>
                      </a:lnTo>
                      <a:lnTo>
                        <a:pt x="34" y="3"/>
                      </a:lnTo>
                      <a:lnTo>
                        <a:pt x="31" y="1"/>
                      </a:lnTo>
                      <a:lnTo>
                        <a:pt x="27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341"/>
                      </a:lnTo>
                      <a:lnTo>
                        <a:pt x="0" y="341"/>
                      </a:lnTo>
                      <a:lnTo>
                        <a:pt x="1" y="344"/>
                      </a:lnTo>
                      <a:lnTo>
                        <a:pt x="1" y="344"/>
                      </a:lnTo>
                      <a:lnTo>
                        <a:pt x="11" y="391"/>
                      </a:lnTo>
                      <a:lnTo>
                        <a:pt x="25" y="391"/>
                      </a:lnTo>
                      <a:lnTo>
                        <a:pt x="36" y="344"/>
                      </a:lnTo>
                      <a:lnTo>
                        <a:pt x="36" y="344"/>
                      </a:lnTo>
                      <a:lnTo>
                        <a:pt x="37" y="341"/>
                      </a:lnTo>
                      <a:lnTo>
                        <a:pt x="37" y="58"/>
                      </a:lnTo>
                      <a:lnTo>
                        <a:pt x="37" y="58"/>
                      </a:lnTo>
                      <a:lnTo>
                        <a:pt x="37" y="57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7" y="29"/>
                      </a:lnTo>
                      <a:lnTo>
                        <a:pt x="37" y="29"/>
                      </a:lnTo>
                      <a:close/>
                      <a:moveTo>
                        <a:pt x="19" y="356"/>
                      </a:moveTo>
                      <a:lnTo>
                        <a:pt x="17" y="350"/>
                      </a:lnTo>
                      <a:lnTo>
                        <a:pt x="20" y="350"/>
                      </a:lnTo>
                      <a:lnTo>
                        <a:pt x="19" y="356"/>
                      </a:lnTo>
                      <a:close/>
                      <a:moveTo>
                        <a:pt x="22" y="334"/>
                      </a:moveTo>
                      <a:lnTo>
                        <a:pt x="14" y="334"/>
                      </a:lnTo>
                      <a:lnTo>
                        <a:pt x="14" y="64"/>
                      </a:lnTo>
                      <a:lnTo>
                        <a:pt x="22" y="64"/>
                      </a:lnTo>
                      <a:lnTo>
                        <a:pt x="22" y="334"/>
                      </a:lnTo>
                      <a:close/>
                      <a:moveTo>
                        <a:pt x="22" y="50"/>
                      </a:moveTo>
                      <a:lnTo>
                        <a:pt x="14" y="50"/>
                      </a:lnTo>
                      <a:lnTo>
                        <a:pt x="14" y="39"/>
                      </a:lnTo>
                      <a:lnTo>
                        <a:pt x="22" y="39"/>
                      </a:lnTo>
                      <a:lnTo>
                        <a:pt x="22" y="50"/>
                      </a:lnTo>
                      <a:close/>
                      <a:moveTo>
                        <a:pt x="22" y="24"/>
                      </a:moveTo>
                      <a:lnTo>
                        <a:pt x="14" y="24"/>
                      </a:lnTo>
                      <a:lnTo>
                        <a:pt x="14" y="14"/>
                      </a:lnTo>
                      <a:lnTo>
                        <a:pt x="22" y="14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50" name="Rounded Rectangle 49"/>
            <p:cNvSpPr/>
            <p:nvPr/>
          </p:nvSpPr>
          <p:spPr>
            <a:xfrm>
              <a:off x="5920338" y="4901862"/>
              <a:ext cx="1465200" cy="32078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6119543" y="5259966"/>
              <a:ext cx="1066800" cy="215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接口状态枚举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2" name="speed"/>
            <p:cNvSpPr txBox="1">
              <a:spLocks noChangeArrowheads="1"/>
            </p:cNvSpPr>
            <p:nvPr/>
          </p:nvSpPr>
          <p:spPr bwMode="auto">
            <a:xfrm>
              <a:off x="5916661" y="4923757"/>
              <a:ext cx="1472565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latin typeface="Calibri" panose="020F0502020204030204" pitchFamily="34" charset="0"/>
                </a:rPr>
                <a:t>StatusEnum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95325" y="2063922"/>
            <a:ext cx="4688740" cy="684160"/>
            <a:chOff x="3340664" y="2022826"/>
            <a:chExt cx="4688740" cy="684160"/>
          </a:xfrm>
        </p:grpSpPr>
        <p:grpSp>
          <p:nvGrpSpPr>
            <p:cNvPr id="58" name="Group 57"/>
            <p:cNvGrpSpPr/>
            <p:nvPr/>
          </p:nvGrpSpPr>
          <p:grpSpPr>
            <a:xfrm>
              <a:off x="3340664" y="2022826"/>
              <a:ext cx="4688740" cy="684160"/>
              <a:chOff x="6241217" y="2285958"/>
              <a:chExt cx="4688740" cy="858846"/>
            </a:xfrm>
          </p:grpSpPr>
          <p:sp>
            <p:nvSpPr>
              <p:cNvPr id="59" name="Freeform 5"/>
              <p:cNvSpPr/>
              <p:nvPr/>
            </p:nvSpPr>
            <p:spPr bwMode="auto">
              <a:xfrm>
                <a:off x="6241217" y="2285958"/>
                <a:ext cx="133523" cy="8588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9" y="0"/>
                  </a:cxn>
                  <a:cxn ang="0">
                    <a:pos x="185" y="2"/>
                  </a:cxn>
                  <a:cxn ang="0">
                    <a:pos x="186" y="7"/>
                  </a:cxn>
                  <a:cxn ang="0">
                    <a:pos x="185" y="13"/>
                  </a:cxn>
                  <a:cxn ang="0">
                    <a:pos x="179" y="15"/>
                  </a:cxn>
                  <a:cxn ang="0">
                    <a:pos x="114" y="15"/>
                  </a:cxn>
                  <a:cxn ang="0">
                    <a:pos x="114" y="935"/>
                  </a:cxn>
                  <a:cxn ang="0">
                    <a:pos x="179" y="935"/>
                  </a:cxn>
                  <a:cxn ang="0">
                    <a:pos x="183" y="936"/>
                  </a:cxn>
                  <a:cxn ang="0">
                    <a:pos x="185" y="943"/>
                  </a:cxn>
                  <a:cxn ang="0">
                    <a:pos x="179" y="953"/>
                  </a:cxn>
                  <a:cxn ang="0">
                    <a:pos x="0" y="953"/>
                  </a:cxn>
                  <a:cxn ang="0">
                    <a:pos x="0" y="0"/>
                  </a:cxn>
                </a:cxnLst>
                <a:rect l="0" t="0" r="r" b="b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2800"/>
              </a:p>
            </p:txBody>
          </p:sp>
          <p:sp>
            <p:nvSpPr>
              <p:cNvPr id="60" name="Freeform 59"/>
              <p:cNvSpPr/>
              <p:nvPr/>
            </p:nvSpPr>
            <p:spPr bwMode="auto">
              <a:xfrm>
                <a:off x="10793634" y="2285958"/>
                <a:ext cx="136323" cy="858846"/>
              </a:xfrm>
              <a:custGeom>
                <a:avLst/>
                <a:gdLst/>
                <a:ahLst/>
                <a:cxnLst>
                  <a:cxn ang="0">
                    <a:pos x="77" y="15"/>
                  </a:cxn>
                  <a:cxn ang="0">
                    <a:pos x="8" y="15"/>
                  </a:cxn>
                  <a:cxn ang="0">
                    <a:pos x="4" y="8"/>
                  </a:cxn>
                  <a:cxn ang="0">
                    <a:pos x="8" y="0"/>
                  </a:cxn>
                  <a:cxn ang="0">
                    <a:pos x="190" y="0"/>
                  </a:cxn>
                  <a:cxn ang="0">
                    <a:pos x="190" y="953"/>
                  </a:cxn>
                  <a:cxn ang="0">
                    <a:pos x="8" y="953"/>
                  </a:cxn>
                  <a:cxn ang="0">
                    <a:pos x="2" y="950"/>
                  </a:cxn>
                  <a:cxn ang="0">
                    <a:pos x="0" y="944"/>
                  </a:cxn>
                  <a:cxn ang="0">
                    <a:pos x="2" y="937"/>
                  </a:cxn>
                  <a:cxn ang="0">
                    <a:pos x="8" y="935"/>
                  </a:cxn>
                  <a:cxn ang="0">
                    <a:pos x="77" y="935"/>
                  </a:cxn>
                  <a:cxn ang="0">
                    <a:pos x="77" y="15"/>
                  </a:cxn>
                </a:cxnLst>
                <a:rect l="0" t="0" r="r" b="b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 sz="2800"/>
              </a:p>
            </p:txBody>
          </p:sp>
        </p:grpSp>
        <p:sp>
          <p:nvSpPr>
            <p:cNvPr id="61" name="speed"/>
            <p:cNvSpPr txBox="1">
              <a:spLocks noChangeArrowheads="1"/>
            </p:cNvSpPr>
            <p:nvPr/>
          </p:nvSpPr>
          <p:spPr bwMode="auto">
            <a:xfrm>
              <a:off x="4258699" y="2171007"/>
              <a:ext cx="2849880" cy="38671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8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合理管理测试数据</a:t>
              </a:r>
              <a:endParaRPr lang="zh-CN" altLang="en-US" sz="28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571490" y="2145030"/>
            <a:ext cx="41992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product_service/data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How-TestCase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1800">
                <a:effectLst/>
                <a:latin typeface="Calibri" panose="020F0502020204030204" pitchFamily="34" charset="0"/>
              </a:rPr>
              <a:t>Design Test Case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194585" y="2759806"/>
            <a:ext cx="832970" cy="2510583"/>
            <a:chOff x="4306805" y="2804076"/>
            <a:chExt cx="783809" cy="2362410"/>
          </a:xfrm>
        </p:grpSpPr>
        <p:cxnSp>
          <p:nvCxnSpPr>
            <p:cNvPr id="13" name="Straight Connector 12"/>
            <p:cNvCxnSpPr>
              <a:stCxn id="10" idx="6"/>
              <a:endCxn id="6" idx="2"/>
            </p:cNvCxnSpPr>
            <p:nvPr/>
          </p:nvCxnSpPr>
          <p:spPr>
            <a:xfrm>
              <a:off x="4306805" y="2804076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2" idx="6"/>
              <a:endCxn id="6" idx="2"/>
            </p:cNvCxnSpPr>
            <p:nvPr/>
          </p:nvCxnSpPr>
          <p:spPr>
            <a:xfrm flipV="1">
              <a:off x="4306805" y="3985281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06805" y="3985280"/>
              <a:ext cx="783809" cy="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164446" y="2759806"/>
            <a:ext cx="832969" cy="2510583"/>
            <a:chOff x="7101387" y="2804076"/>
            <a:chExt cx="783808" cy="2362410"/>
          </a:xfrm>
        </p:grpSpPr>
        <p:cxnSp>
          <p:nvCxnSpPr>
            <p:cNvPr id="16" name="Straight Connector 15"/>
            <p:cNvCxnSpPr>
              <a:stCxn id="7" idx="2"/>
              <a:endCxn id="6" idx="6"/>
            </p:cNvCxnSpPr>
            <p:nvPr/>
          </p:nvCxnSpPr>
          <p:spPr>
            <a:xfrm flipH="1">
              <a:off x="7101387" y="2804076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" idx="2"/>
              <a:endCxn id="6" idx="6"/>
            </p:cNvCxnSpPr>
            <p:nvPr/>
          </p:nvCxnSpPr>
          <p:spPr>
            <a:xfrm flipH="1" flipV="1">
              <a:off x="7101387" y="3985281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7101387" y="3985280"/>
              <a:ext cx="783808" cy="1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997415" y="3531352"/>
            <a:ext cx="967491" cy="967491"/>
            <a:chOff x="7885195" y="3530085"/>
            <a:chExt cx="910390" cy="910390"/>
          </a:xfrm>
        </p:grpSpPr>
        <p:sp>
          <p:nvSpPr>
            <p:cNvPr id="8" name="Oval 7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227094" y="2276060"/>
            <a:ext cx="967491" cy="967491"/>
            <a:chOff x="3396415" y="2348880"/>
            <a:chExt cx="910390" cy="910390"/>
          </a:xfrm>
        </p:grpSpPr>
        <p:sp>
          <p:nvSpPr>
            <p:cNvPr id="10" name="Oval 9"/>
            <p:cNvSpPr/>
            <p:nvPr/>
          </p:nvSpPr>
          <p:spPr>
            <a:xfrm>
              <a:off x="3396415" y="234888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676004" y="2574070"/>
              <a:ext cx="351212" cy="460011"/>
              <a:chOff x="6388100" y="1835150"/>
              <a:chExt cx="584200" cy="765175"/>
            </a:xfrm>
            <a:solidFill>
              <a:schemeClr val="bg1"/>
            </a:solidFill>
          </p:grpSpPr>
          <p:sp>
            <p:nvSpPr>
              <p:cNvPr id="50" name="Freeform 18"/>
              <p:cNvSpPr>
                <a:spLocks noEditPoints="1"/>
              </p:cNvSpPr>
              <p:nvPr/>
            </p:nvSpPr>
            <p:spPr bwMode="auto">
              <a:xfrm>
                <a:off x="6388100" y="1835150"/>
                <a:ext cx="584200" cy="765175"/>
              </a:xfrm>
              <a:custGeom>
                <a:avLst/>
                <a:gdLst>
                  <a:gd name="T0" fmla="*/ 73 w 368"/>
                  <a:gd name="T1" fmla="*/ 5 h 482"/>
                  <a:gd name="T2" fmla="*/ 0 w 368"/>
                  <a:gd name="T3" fmla="*/ 43 h 482"/>
                  <a:gd name="T4" fmla="*/ 24 w 368"/>
                  <a:gd name="T5" fmla="*/ 122 h 482"/>
                  <a:gd name="T6" fmla="*/ 77 w 368"/>
                  <a:gd name="T7" fmla="*/ 180 h 482"/>
                  <a:gd name="T8" fmla="*/ 135 w 368"/>
                  <a:gd name="T9" fmla="*/ 220 h 482"/>
                  <a:gd name="T10" fmla="*/ 107 w 368"/>
                  <a:gd name="T11" fmla="*/ 317 h 482"/>
                  <a:gd name="T12" fmla="*/ 92 w 368"/>
                  <a:gd name="T13" fmla="*/ 326 h 482"/>
                  <a:gd name="T14" fmla="*/ 67 w 368"/>
                  <a:gd name="T15" fmla="*/ 442 h 482"/>
                  <a:gd name="T16" fmla="*/ 300 w 368"/>
                  <a:gd name="T17" fmla="*/ 340 h 482"/>
                  <a:gd name="T18" fmla="*/ 275 w 368"/>
                  <a:gd name="T19" fmla="*/ 326 h 482"/>
                  <a:gd name="T20" fmla="*/ 240 w 368"/>
                  <a:gd name="T21" fmla="*/ 317 h 482"/>
                  <a:gd name="T22" fmla="*/ 233 w 368"/>
                  <a:gd name="T23" fmla="*/ 220 h 482"/>
                  <a:gd name="T24" fmla="*/ 290 w 368"/>
                  <a:gd name="T25" fmla="*/ 180 h 482"/>
                  <a:gd name="T26" fmla="*/ 343 w 368"/>
                  <a:gd name="T27" fmla="*/ 122 h 482"/>
                  <a:gd name="T28" fmla="*/ 367 w 368"/>
                  <a:gd name="T29" fmla="*/ 43 h 482"/>
                  <a:gd name="T30" fmla="*/ 87 w 368"/>
                  <a:gd name="T31" fmla="*/ 169 h 482"/>
                  <a:gd name="T32" fmla="*/ 44 w 368"/>
                  <a:gd name="T33" fmla="*/ 126 h 482"/>
                  <a:gd name="T34" fmla="*/ 18 w 368"/>
                  <a:gd name="T35" fmla="*/ 69 h 482"/>
                  <a:gd name="T36" fmla="*/ 65 w 368"/>
                  <a:gd name="T37" fmla="*/ 36 h 482"/>
                  <a:gd name="T38" fmla="*/ 63 w 368"/>
                  <a:gd name="T39" fmla="*/ 65 h 482"/>
                  <a:gd name="T40" fmla="*/ 65 w 368"/>
                  <a:gd name="T41" fmla="*/ 92 h 482"/>
                  <a:gd name="T42" fmla="*/ 70 w 368"/>
                  <a:gd name="T43" fmla="*/ 113 h 482"/>
                  <a:gd name="T44" fmla="*/ 75 w 368"/>
                  <a:gd name="T45" fmla="*/ 132 h 482"/>
                  <a:gd name="T46" fmla="*/ 83 w 368"/>
                  <a:gd name="T47" fmla="*/ 152 h 482"/>
                  <a:gd name="T48" fmla="*/ 92 w 368"/>
                  <a:gd name="T49" fmla="*/ 170 h 482"/>
                  <a:gd name="T50" fmla="*/ 73 w 368"/>
                  <a:gd name="T51" fmla="*/ 456 h 482"/>
                  <a:gd name="T52" fmla="*/ 82 w 368"/>
                  <a:gd name="T53" fmla="*/ 354 h 482"/>
                  <a:gd name="T54" fmla="*/ 262 w 368"/>
                  <a:gd name="T55" fmla="*/ 331 h 482"/>
                  <a:gd name="T56" fmla="*/ 103 w 368"/>
                  <a:gd name="T57" fmla="*/ 337 h 482"/>
                  <a:gd name="T58" fmla="*/ 126 w 368"/>
                  <a:gd name="T59" fmla="*/ 331 h 482"/>
                  <a:gd name="T60" fmla="*/ 226 w 368"/>
                  <a:gd name="T61" fmla="*/ 311 h 482"/>
                  <a:gd name="T62" fmla="*/ 175 w 368"/>
                  <a:gd name="T63" fmla="*/ 231 h 482"/>
                  <a:gd name="T64" fmla="*/ 124 w 368"/>
                  <a:gd name="T65" fmla="*/ 190 h 482"/>
                  <a:gd name="T66" fmla="*/ 115 w 368"/>
                  <a:gd name="T67" fmla="*/ 179 h 482"/>
                  <a:gd name="T68" fmla="*/ 98 w 368"/>
                  <a:gd name="T69" fmla="*/ 150 h 482"/>
                  <a:gd name="T70" fmla="*/ 88 w 368"/>
                  <a:gd name="T71" fmla="*/ 127 h 482"/>
                  <a:gd name="T72" fmla="*/ 82 w 368"/>
                  <a:gd name="T73" fmla="*/ 101 h 482"/>
                  <a:gd name="T74" fmla="*/ 78 w 368"/>
                  <a:gd name="T75" fmla="*/ 76 h 482"/>
                  <a:gd name="T76" fmla="*/ 78 w 368"/>
                  <a:gd name="T77" fmla="*/ 50 h 482"/>
                  <a:gd name="T78" fmla="*/ 85 w 368"/>
                  <a:gd name="T79" fmla="*/ 14 h 482"/>
                  <a:gd name="T80" fmla="*/ 98 w 368"/>
                  <a:gd name="T81" fmla="*/ 68 h 482"/>
                  <a:gd name="T82" fmla="*/ 119 w 368"/>
                  <a:gd name="T83" fmla="*/ 118 h 482"/>
                  <a:gd name="T84" fmla="*/ 112 w 368"/>
                  <a:gd name="T85" fmla="*/ 68 h 482"/>
                  <a:gd name="T86" fmla="*/ 283 w 368"/>
                  <a:gd name="T87" fmla="*/ 14 h 482"/>
                  <a:gd name="T88" fmla="*/ 289 w 368"/>
                  <a:gd name="T89" fmla="*/ 50 h 482"/>
                  <a:gd name="T90" fmla="*/ 289 w 368"/>
                  <a:gd name="T91" fmla="*/ 76 h 482"/>
                  <a:gd name="T92" fmla="*/ 288 w 368"/>
                  <a:gd name="T93" fmla="*/ 90 h 482"/>
                  <a:gd name="T94" fmla="*/ 279 w 368"/>
                  <a:gd name="T95" fmla="*/ 125 h 482"/>
                  <a:gd name="T96" fmla="*/ 271 w 368"/>
                  <a:gd name="T97" fmla="*/ 149 h 482"/>
                  <a:gd name="T98" fmla="*/ 257 w 368"/>
                  <a:gd name="T99" fmla="*/ 171 h 482"/>
                  <a:gd name="T100" fmla="*/ 244 w 368"/>
                  <a:gd name="T101" fmla="*/ 190 h 482"/>
                  <a:gd name="T102" fmla="*/ 196 w 368"/>
                  <a:gd name="T103" fmla="*/ 230 h 482"/>
                  <a:gd name="T104" fmla="*/ 278 w 368"/>
                  <a:gd name="T105" fmla="*/ 164 h 482"/>
                  <a:gd name="T106" fmla="*/ 287 w 368"/>
                  <a:gd name="T107" fmla="*/ 145 h 482"/>
                  <a:gd name="T108" fmla="*/ 294 w 368"/>
                  <a:gd name="T109" fmla="*/ 126 h 482"/>
                  <a:gd name="T110" fmla="*/ 299 w 368"/>
                  <a:gd name="T111" fmla="*/ 107 h 482"/>
                  <a:gd name="T112" fmla="*/ 302 w 368"/>
                  <a:gd name="T113" fmla="*/ 84 h 482"/>
                  <a:gd name="T114" fmla="*/ 303 w 368"/>
                  <a:gd name="T115" fmla="*/ 50 h 482"/>
                  <a:gd name="T116" fmla="*/ 301 w 368"/>
                  <a:gd name="T117" fmla="*/ 35 h 482"/>
                  <a:gd name="T118" fmla="*/ 346 w 368"/>
                  <a:gd name="T119" fmla="*/ 78 h 482"/>
                  <a:gd name="T120" fmla="*/ 318 w 368"/>
                  <a:gd name="T121" fmla="*/ 135 h 482"/>
                  <a:gd name="T122" fmla="*/ 272 w 368"/>
                  <a:gd name="T123" fmla="*/ 175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8" h="482">
                    <a:moveTo>
                      <a:pt x="299" y="21"/>
                    </a:moveTo>
                    <a:lnTo>
                      <a:pt x="299" y="21"/>
                    </a:lnTo>
                    <a:lnTo>
                      <a:pt x="294" y="5"/>
                    </a:lnTo>
                    <a:lnTo>
                      <a:pt x="292" y="0"/>
                    </a:lnTo>
                    <a:lnTo>
                      <a:pt x="74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69" y="21"/>
                    </a:lnTo>
                    <a:lnTo>
                      <a:pt x="0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43"/>
                    </a:lnTo>
                    <a:lnTo>
                      <a:pt x="2" y="57"/>
                    </a:lnTo>
                    <a:lnTo>
                      <a:pt x="4" y="71"/>
                    </a:lnTo>
                    <a:lnTo>
                      <a:pt x="8" y="84"/>
                    </a:lnTo>
                    <a:lnTo>
                      <a:pt x="13" y="98"/>
                    </a:lnTo>
                    <a:lnTo>
                      <a:pt x="18" y="110"/>
                    </a:lnTo>
                    <a:lnTo>
                      <a:pt x="24" y="122"/>
                    </a:lnTo>
                    <a:lnTo>
                      <a:pt x="31" y="134"/>
                    </a:lnTo>
                    <a:lnTo>
                      <a:pt x="38" y="144"/>
                    </a:lnTo>
                    <a:lnTo>
                      <a:pt x="47" y="154"/>
                    </a:lnTo>
                    <a:lnTo>
                      <a:pt x="57" y="164"/>
                    </a:lnTo>
                    <a:lnTo>
                      <a:pt x="67" y="172"/>
                    </a:lnTo>
                    <a:lnTo>
                      <a:pt x="77" y="180"/>
                    </a:lnTo>
                    <a:lnTo>
                      <a:pt x="88" y="186"/>
                    </a:lnTo>
                    <a:lnTo>
                      <a:pt x="100" y="193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123" y="209"/>
                    </a:lnTo>
                    <a:lnTo>
                      <a:pt x="135" y="220"/>
                    </a:lnTo>
                    <a:lnTo>
                      <a:pt x="148" y="231"/>
                    </a:lnTo>
                    <a:lnTo>
                      <a:pt x="161" y="239"/>
                    </a:lnTo>
                    <a:lnTo>
                      <a:pt x="161" y="297"/>
                    </a:lnTo>
                    <a:lnTo>
                      <a:pt x="126" y="297"/>
                    </a:lnTo>
                    <a:lnTo>
                      <a:pt x="126" y="317"/>
                    </a:lnTo>
                    <a:lnTo>
                      <a:pt x="107" y="317"/>
                    </a:lnTo>
                    <a:lnTo>
                      <a:pt x="107" y="317"/>
                    </a:lnTo>
                    <a:lnTo>
                      <a:pt x="103" y="317"/>
                    </a:lnTo>
                    <a:lnTo>
                      <a:pt x="100" y="318"/>
                    </a:lnTo>
                    <a:lnTo>
                      <a:pt x="97" y="320"/>
                    </a:lnTo>
                    <a:lnTo>
                      <a:pt x="95" y="323"/>
                    </a:lnTo>
                    <a:lnTo>
                      <a:pt x="92" y="326"/>
                    </a:lnTo>
                    <a:lnTo>
                      <a:pt x="90" y="329"/>
                    </a:lnTo>
                    <a:lnTo>
                      <a:pt x="89" y="333"/>
                    </a:lnTo>
                    <a:lnTo>
                      <a:pt x="89" y="337"/>
                    </a:lnTo>
                    <a:lnTo>
                      <a:pt x="89" y="340"/>
                    </a:lnTo>
                    <a:lnTo>
                      <a:pt x="67" y="340"/>
                    </a:lnTo>
                    <a:lnTo>
                      <a:pt x="67" y="442"/>
                    </a:lnTo>
                    <a:lnTo>
                      <a:pt x="58" y="442"/>
                    </a:lnTo>
                    <a:lnTo>
                      <a:pt x="58" y="482"/>
                    </a:lnTo>
                    <a:lnTo>
                      <a:pt x="308" y="482"/>
                    </a:lnTo>
                    <a:lnTo>
                      <a:pt x="308" y="442"/>
                    </a:lnTo>
                    <a:lnTo>
                      <a:pt x="300" y="442"/>
                    </a:lnTo>
                    <a:lnTo>
                      <a:pt x="300" y="340"/>
                    </a:lnTo>
                    <a:lnTo>
                      <a:pt x="278" y="340"/>
                    </a:lnTo>
                    <a:lnTo>
                      <a:pt x="278" y="337"/>
                    </a:lnTo>
                    <a:lnTo>
                      <a:pt x="278" y="337"/>
                    </a:lnTo>
                    <a:lnTo>
                      <a:pt x="277" y="333"/>
                    </a:lnTo>
                    <a:lnTo>
                      <a:pt x="277" y="329"/>
                    </a:lnTo>
                    <a:lnTo>
                      <a:pt x="275" y="326"/>
                    </a:lnTo>
                    <a:lnTo>
                      <a:pt x="273" y="323"/>
                    </a:lnTo>
                    <a:lnTo>
                      <a:pt x="271" y="320"/>
                    </a:lnTo>
                    <a:lnTo>
                      <a:pt x="267" y="318"/>
                    </a:lnTo>
                    <a:lnTo>
                      <a:pt x="264" y="317"/>
                    </a:lnTo>
                    <a:lnTo>
                      <a:pt x="260" y="317"/>
                    </a:lnTo>
                    <a:lnTo>
                      <a:pt x="240" y="317"/>
                    </a:lnTo>
                    <a:lnTo>
                      <a:pt x="240" y="297"/>
                    </a:lnTo>
                    <a:lnTo>
                      <a:pt x="207" y="297"/>
                    </a:lnTo>
                    <a:lnTo>
                      <a:pt x="207" y="239"/>
                    </a:lnTo>
                    <a:lnTo>
                      <a:pt x="207" y="239"/>
                    </a:lnTo>
                    <a:lnTo>
                      <a:pt x="220" y="231"/>
                    </a:lnTo>
                    <a:lnTo>
                      <a:pt x="233" y="220"/>
                    </a:lnTo>
                    <a:lnTo>
                      <a:pt x="244" y="209"/>
                    </a:lnTo>
                    <a:lnTo>
                      <a:pt x="254" y="198"/>
                    </a:lnTo>
                    <a:lnTo>
                      <a:pt x="254" y="198"/>
                    </a:lnTo>
                    <a:lnTo>
                      <a:pt x="267" y="193"/>
                    </a:lnTo>
                    <a:lnTo>
                      <a:pt x="279" y="186"/>
                    </a:lnTo>
                    <a:lnTo>
                      <a:pt x="290" y="180"/>
                    </a:lnTo>
                    <a:lnTo>
                      <a:pt x="301" y="172"/>
                    </a:lnTo>
                    <a:lnTo>
                      <a:pt x="311" y="164"/>
                    </a:lnTo>
                    <a:lnTo>
                      <a:pt x="319" y="154"/>
                    </a:lnTo>
                    <a:lnTo>
                      <a:pt x="328" y="144"/>
                    </a:lnTo>
                    <a:lnTo>
                      <a:pt x="337" y="134"/>
                    </a:lnTo>
                    <a:lnTo>
                      <a:pt x="343" y="122"/>
                    </a:lnTo>
                    <a:lnTo>
                      <a:pt x="350" y="110"/>
                    </a:lnTo>
                    <a:lnTo>
                      <a:pt x="355" y="98"/>
                    </a:lnTo>
                    <a:lnTo>
                      <a:pt x="359" y="84"/>
                    </a:lnTo>
                    <a:lnTo>
                      <a:pt x="362" y="71"/>
                    </a:lnTo>
                    <a:lnTo>
                      <a:pt x="366" y="57"/>
                    </a:lnTo>
                    <a:lnTo>
                      <a:pt x="367" y="43"/>
                    </a:lnTo>
                    <a:lnTo>
                      <a:pt x="368" y="29"/>
                    </a:lnTo>
                    <a:lnTo>
                      <a:pt x="368" y="21"/>
                    </a:lnTo>
                    <a:lnTo>
                      <a:pt x="299" y="21"/>
                    </a:lnTo>
                    <a:close/>
                    <a:moveTo>
                      <a:pt x="96" y="175"/>
                    </a:moveTo>
                    <a:lnTo>
                      <a:pt x="96" y="175"/>
                    </a:lnTo>
                    <a:lnTo>
                      <a:pt x="87" y="169"/>
                    </a:lnTo>
                    <a:lnTo>
                      <a:pt x="78" y="164"/>
                    </a:lnTo>
                    <a:lnTo>
                      <a:pt x="71" y="157"/>
                    </a:lnTo>
                    <a:lnTo>
                      <a:pt x="63" y="150"/>
                    </a:lnTo>
                    <a:lnTo>
                      <a:pt x="56" y="143"/>
                    </a:lnTo>
                    <a:lnTo>
                      <a:pt x="49" y="135"/>
                    </a:lnTo>
                    <a:lnTo>
                      <a:pt x="44" y="126"/>
                    </a:lnTo>
                    <a:lnTo>
                      <a:pt x="37" y="117"/>
                    </a:lnTo>
                    <a:lnTo>
                      <a:pt x="33" y="109"/>
                    </a:lnTo>
                    <a:lnTo>
                      <a:pt x="29" y="99"/>
                    </a:lnTo>
                    <a:lnTo>
                      <a:pt x="24" y="89"/>
                    </a:lnTo>
                    <a:lnTo>
                      <a:pt x="21" y="78"/>
                    </a:lnTo>
                    <a:lnTo>
                      <a:pt x="18" y="69"/>
                    </a:lnTo>
                    <a:lnTo>
                      <a:pt x="16" y="58"/>
                    </a:lnTo>
                    <a:lnTo>
                      <a:pt x="15" y="47"/>
                    </a:lnTo>
                    <a:lnTo>
                      <a:pt x="1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6"/>
                    </a:lnTo>
                    <a:lnTo>
                      <a:pt x="65" y="36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63" y="65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92"/>
                    </a:lnTo>
                    <a:lnTo>
                      <a:pt x="65" y="92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70" y="113"/>
                    </a:lnTo>
                    <a:lnTo>
                      <a:pt x="70" y="113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3" y="126"/>
                    </a:lnTo>
                    <a:lnTo>
                      <a:pt x="73" y="126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3" y="152"/>
                    </a:lnTo>
                    <a:lnTo>
                      <a:pt x="83" y="152"/>
                    </a:lnTo>
                    <a:lnTo>
                      <a:pt x="86" y="157"/>
                    </a:lnTo>
                    <a:lnTo>
                      <a:pt x="86" y="157"/>
                    </a:lnTo>
                    <a:lnTo>
                      <a:pt x="89" y="164"/>
                    </a:lnTo>
                    <a:lnTo>
                      <a:pt x="89" y="164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6" y="175"/>
                    </a:lnTo>
                    <a:lnTo>
                      <a:pt x="96" y="175"/>
                    </a:lnTo>
                    <a:close/>
                    <a:moveTo>
                      <a:pt x="294" y="468"/>
                    </a:moveTo>
                    <a:lnTo>
                      <a:pt x="73" y="468"/>
                    </a:lnTo>
                    <a:lnTo>
                      <a:pt x="73" y="456"/>
                    </a:lnTo>
                    <a:lnTo>
                      <a:pt x="294" y="456"/>
                    </a:lnTo>
                    <a:lnTo>
                      <a:pt x="294" y="468"/>
                    </a:lnTo>
                    <a:close/>
                    <a:moveTo>
                      <a:pt x="286" y="354"/>
                    </a:moveTo>
                    <a:lnTo>
                      <a:pt x="286" y="442"/>
                    </a:lnTo>
                    <a:lnTo>
                      <a:pt x="82" y="442"/>
                    </a:lnTo>
                    <a:lnTo>
                      <a:pt x="82" y="354"/>
                    </a:lnTo>
                    <a:lnTo>
                      <a:pt x="89" y="354"/>
                    </a:lnTo>
                    <a:lnTo>
                      <a:pt x="278" y="354"/>
                    </a:lnTo>
                    <a:lnTo>
                      <a:pt x="286" y="354"/>
                    </a:lnTo>
                    <a:close/>
                    <a:moveTo>
                      <a:pt x="260" y="331"/>
                    </a:moveTo>
                    <a:lnTo>
                      <a:pt x="260" y="331"/>
                    </a:lnTo>
                    <a:lnTo>
                      <a:pt x="262" y="331"/>
                    </a:lnTo>
                    <a:lnTo>
                      <a:pt x="263" y="333"/>
                    </a:lnTo>
                    <a:lnTo>
                      <a:pt x="263" y="334"/>
                    </a:lnTo>
                    <a:lnTo>
                      <a:pt x="264" y="337"/>
                    </a:lnTo>
                    <a:lnTo>
                      <a:pt x="264" y="340"/>
                    </a:lnTo>
                    <a:lnTo>
                      <a:pt x="103" y="340"/>
                    </a:lnTo>
                    <a:lnTo>
                      <a:pt x="103" y="337"/>
                    </a:lnTo>
                    <a:lnTo>
                      <a:pt x="103" y="337"/>
                    </a:lnTo>
                    <a:lnTo>
                      <a:pt x="103" y="334"/>
                    </a:lnTo>
                    <a:lnTo>
                      <a:pt x="104" y="333"/>
                    </a:lnTo>
                    <a:lnTo>
                      <a:pt x="105" y="331"/>
                    </a:lnTo>
                    <a:lnTo>
                      <a:pt x="107" y="331"/>
                    </a:lnTo>
                    <a:lnTo>
                      <a:pt x="126" y="331"/>
                    </a:lnTo>
                    <a:lnTo>
                      <a:pt x="240" y="331"/>
                    </a:lnTo>
                    <a:lnTo>
                      <a:pt x="260" y="331"/>
                    </a:lnTo>
                    <a:close/>
                    <a:moveTo>
                      <a:pt x="226" y="317"/>
                    </a:moveTo>
                    <a:lnTo>
                      <a:pt x="141" y="317"/>
                    </a:lnTo>
                    <a:lnTo>
                      <a:pt x="141" y="311"/>
                    </a:lnTo>
                    <a:lnTo>
                      <a:pt x="226" y="311"/>
                    </a:lnTo>
                    <a:lnTo>
                      <a:pt x="226" y="317"/>
                    </a:lnTo>
                    <a:close/>
                    <a:moveTo>
                      <a:pt x="196" y="230"/>
                    </a:moveTo>
                    <a:lnTo>
                      <a:pt x="193" y="231"/>
                    </a:lnTo>
                    <a:lnTo>
                      <a:pt x="193" y="297"/>
                    </a:lnTo>
                    <a:lnTo>
                      <a:pt x="175" y="297"/>
                    </a:lnTo>
                    <a:lnTo>
                      <a:pt x="175" y="231"/>
                    </a:lnTo>
                    <a:lnTo>
                      <a:pt x="171" y="230"/>
                    </a:lnTo>
                    <a:lnTo>
                      <a:pt x="171" y="230"/>
                    </a:lnTo>
                    <a:lnTo>
                      <a:pt x="158" y="221"/>
                    </a:lnTo>
                    <a:lnTo>
                      <a:pt x="145" y="211"/>
                    </a:lnTo>
                    <a:lnTo>
                      <a:pt x="135" y="20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5" y="179"/>
                    </a:lnTo>
                    <a:lnTo>
                      <a:pt x="115" y="179"/>
                    </a:lnTo>
                    <a:lnTo>
                      <a:pt x="110" y="171"/>
                    </a:lnTo>
                    <a:lnTo>
                      <a:pt x="110" y="171"/>
                    </a:lnTo>
                    <a:lnTo>
                      <a:pt x="109" y="169"/>
                    </a:lnTo>
                    <a:lnTo>
                      <a:pt x="109" y="169"/>
                    </a:lnTo>
                    <a:lnTo>
                      <a:pt x="103" y="159"/>
                    </a:lnTo>
                    <a:lnTo>
                      <a:pt x="98" y="150"/>
                    </a:lnTo>
                    <a:lnTo>
                      <a:pt x="98" y="150"/>
                    </a:lnTo>
                    <a:lnTo>
                      <a:pt x="97" y="149"/>
                    </a:lnTo>
                    <a:lnTo>
                      <a:pt x="97" y="149"/>
                    </a:lnTo>
                    <a:lnTo>
                      <a:pt x="92" y="138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5" y="114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2" y="101"/>
                    </a:lnTo>
                    <a:lnTo>
                      <a:pt x="82" y="101"/>
                    </a:lnTo>
                    <a:lnTo>
                      <a:pt x="80" y="90"/>
                    </a:lnTo>
                    <a:lnTo>
                      <a:pt x="78" y="80"/>
                    </a:lnTo>
                    <a:lnTo>
                      <a:pt x="78" y="80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27"/>
                    </a:lnTo>
                    <a:lnTo>
                      <a:pt x="85" y="14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2" y="27"/>
                    </a:lnTo>
                    <a:lnTo>
                      <a:pt x="100" y="41"/>
                    </a:lnTo>
                    <a:lnTo>
                      <a:pt x="98" y="5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82"/>
                    </a:lnTo>
                    <a:lnTo>
                      <a:pt x="100" y="96"/>
                    </a:lnTo>
                    <a:lnTo>
                      <a:pt x="102" y="110"/>
                    </a:lnTo>
                    <a:lnTo>
                      <a:pt x="105" y="123"/>
                    </a:lnTo>
                    <a:lnTo>
                      <a:pt x="119" y="118"/>
                    </a:lnTo>
                    <a:lnTo>
                      <a:pt x="119" y="118"/>
                    </a:lnTo>
                    <a:lnTo>
                      <a:pt x="116" y="107"/>
                    </a:lnTo>
                    <a:lnTo>
                      <a:pt x="114" y="94"/>
                    </a:lnTo>
                    <a:lnTo>
                      <a:pt x="112" y="81"/>
                    </a:lnTo>
                    <a:lnTo>
                      <a:pt x="112" y="68"/>
                    </a:lnTo>
                    <a:lnTo>
                      <a:pt x="112" y="68"/>
                    </a:lnTo>
                    <a:lnTo>
                      <a:pt x="112" y="55"/>
                    </a:lnTo>
                    <a:lnTo>
                      <a:pt x="114" y="41"/>
                    </a:lnTo>
                    <a:lnTo>
                      <a:pt x="116" y="27"/>
                    </a:lnTo>
                    <a:lnTo>
                      <a:pt x="119" y="14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5" y="27"/>
                    </a:lnTo>
                    <a:lnTo>
                      <a:pt x="287" y="38"/>
                    </a:lnTo>
                    <a:lnTo>
                      <a:pt x="287" y="38"/>
                    </a:lnTo>
                    <a:lnTo>
                      <a:pt x="288" y="41"/>
                    </a:lnTo>
                    <a:lnTo>
                      <a:pt x="288" y="41"/>
                    </a:lnTo>
                    <a:lnTo>
                      <a:pt x="289" y="50"/>
                    </a:lnTo>
                    <a:lnTo>
                      <a:pt x="289" y="50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9" y="76"/>
                    </a:lnTo>
                    <a:lnTo>
                      <a:pt x="289" y="76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3" y="114"/>
                    </a:lnTo>
                    <a:lnTo>
                      <a:pt x="279" y="125"/>
                    </a:lnTo>
                    <a:lnTo>
                      <a:pt x="279" y="125"/>
                    </a:lnTo>
                    <a:lnTo>
                      <a:pt x="278" y="127"/>
                    </a:lnTo>
                    <a:lnTo>
                      <a:pt x="278" y="127"/>
                    </a:lnTo>
                    <a:lnTo>
                      <a:pt x="275" y="138"/>
                    </a:lnTo>
                    <a:lnTo>
                      <a:pt x="271" y="149"/>
                    </a:lnTo>
                    <a:lnTo>
                      <a:pt x="271" y="149"/>
                    </a:lnTo>
                    <a:lnTo>
                      <a:pt x="270" y="150"/>
                    </a:lnTo>
                    <a:lnTo>
                      <a:pt x="270" y="150"/>
                    </a:lnTo>
                    <a:lnTo>
                      <a:pt x="264" y="159"/>
                    </a:lnTo>
                    <a:lnTo>
                      <a:pt x="259" y="169"/>
                    </a:lnTo>
                    <a:lnTo>
                      <a:pt x="259" y="169"/>
                    </a:lnTo>
                    <a:lnTo>
                      <a:pt x="257" y="171"/>
                    </a:lnTo>
                    <a:lnTo>
                      <a:pt x="257" y="171"/>
                    </a:lnTo>
                    <a:lnTo>
                      <a:pt x="251" y="179"/>
                    </a:lnTo>
                    <a:lnTo>
                      <a:pt x="251" y="179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4" y="190"/>
                    </a:lnTo>
                    <a:lnTo>
                      <a:pt x="243" y="190"/>
                    </a:lnTo>
                    <a:lnTo>
                      <a:pt x="243" y="190"/>
                    </a:lnTo>
                    <a:lnTo>
                      <a:pt x="233" y="202"/>
                    </a:lnTo>
                    <a:lnTo>
                      <a:pt x="221" y="211"/>
                    </a:lnTo>
                    <a:lnTo>
                      <a:pt x="209" y="221"/>
                    </a:lnTo>
                    <a:lnTo>
                      <a:pt x="196" y="230"/>
                    </a:lnTo>
                    <a:lnTo>
                      <a:pt x="196" y="230"/>
                    </a:lnTo>
                    <a:close/>
                    <a:moveTo>
                      <a:pt x="272" y="175"/>
                    </a:moveTo>
                    <a:lnTo>
                      <a:pt x="272" y="175"/>
                    </a:lnTo>
                    <a:lnTo>
                      <a:pt x="274" y="170"/>
                    </a:lnTo>
                    <a:lnTo>
                      <a:pt x="274" y="170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81" y="157"/>
                    </a:lnTo>
                    <a:lnTo>
                      <a:pt x="281" y="157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7" y="145"/>
                    </a:lnTo>
                    <a:lnTo>
                      <a:pt x="287" y="145"/>
                    </a:lnTo>
                    <a:lnTo>
                      <a:pt x="289" y="139"/>
                    </a:lnTo>
                    <a:lnTo>
                      <a:pt x="289" y="139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296" y="119"/>
                    </a:lnTo>
                    <a:lnTo>
                      <a:pt x="296" y="119"/>
                    </a:lnTo>
                    <a:lnTo>
                      <a:pt x="298" y="113"/>
                    </a:lnTo>
                    <a:lnTo>
                      <a:pt x="298" y="113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301" y="99"/>
                    </a:lnTo>
                    <a:lnTo>
                      <a:pt x="301" y="99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2" y="84"/>
                    </a:lnTo>
                    <a:lnTo>
                      <a:pt x="302" y="84"/>
                    </a:lnTo>
                    <a:lnTo>
                      <a:pt x="303" y="80"/>
                    </a:lnTo>
                    <a:lnTo>
                      <a:pt x="303" y="80"/>
                    </a:lnTo>
                    <a:lnTo>
                      <a:pt x="303" y="65"/>
                    </a:lnTo>
                    <a:lnTo>
                      <a:pt x="303" y="65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1" y="36"/>
                    </a:lnTo>
                    <a:lnTo>
                      <a:pt x="301" y="36"/>
                    </a:lnTo>
                    <a:lnTo>
                      <a:pt x="301" y="35"/>
                    </a:lnTo>
                    <a:lnTo>
                      <a:pt x="354" y="35"/>
                    </a:lnTo>
                    <a:lnTo>
                      <a:pt x="354" y="35"/>
                    </a:lnTo>
                    <a:lnTo>
                      <a:pt x="353" y="47"/>
                    </a:lnTo>
                    <a:lnTo>
                      <a:pt x="351" y="58"/>
                    </a:lnTo>
                    <a:lnTo>
                      <a:pt x="348" y="69"/>
                    </a:lnTo>
                    <a:lnTo>
                      <a:pt x="346" y="78"/>
                    </a:lnTo>
                    <a:lnTo>
                      <a:pt x="343" y="89"/>
                    </a:lnTo>
                    <a:lnTo>
                      <a:pt x="339" y="99"/>
                    </a:lnTo>
                    <a:lnTo>
                      <a:pt x="334" y="109"/>
                    </a:lnTo>
                    <a:lnTo>
                      <a:pt x="329" y="117"/>
                    </a:lnTo>
                    <a:lnTo>
                      <a:pt x="324" y="126"/>
                    </a:lnTo>
                    <a:lnTo>
                      <a:pt x="318" y="135"/>
                    </a:lnTo>
                    <a:lnTo>
                      <a:pt x="311" y="143"/>
                    </a:lnTo>
                    <a:lnTo>
                      <a:pt x="304" y="150"/>
                    </a:lnTo>
                    <a:lnTo>
                      <a:pt x="297" y="157"/>
                    </a:lnTo>
                    <a:lnTo>
                      <a:pt x="289" y="164"/>
                    </a:lnTo>
                    <a:lnTo>
                      <a:pt x="280" y="169"/>
                    </a:lnTo>
                    <a:lnTo>
                      <a:pt x="272" y="175"/>
                    </a:lnTo>
                    <a:lnTo>
                      <a:pt x="272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1" name="Freeform 19"/>
              <p:cNvSpPr>
                <a:spLocks noEditPoints="1"/>
              </p:cNvSpPr>
              <p:nvPr/>
            </p:nvSpPr>
            <p:spPr bwMode="auto">
              <a:xfrm>
                <a:off x="6534150" y="2414588"/>
                <a:ext cx="288925" cy="106363"/>
              </a:xfrm>
              <a:custGeom>
                <a:avLst/>
                <a:gdLst>
                  <a:gd name="T0" fmla="*/ 182 w 182"/>
                  <a:gd name="T1" fmla="*/ 0 h 67"/>
                  <a:gd name="T2" fmla="*/ 0 w 182"/>
                  <a:gd name="T3" fmla="*/ 0 h 67"/>
                  <a:gd name="T4" fmla="*/ 0 w 182"/>
                  <a:gd name="T5" fmla="*/ 67 h 67"/>
                  <a:gd name="T6" fmla="*/ 182 w 182"/>
                  <a:gd name="T7" fmla="*/ 67 h 67"/>
                  <a:gd name="T8" fmla="*/ 182 w 182"/>
                  <a:gd name="T9" fmla="*/ 0 h 67"/>
                  <a:gd name="T10" fmla="*/ 168 w 182"/>
                  <a:gd name="T11" fmla="*/ 51 h 67"/>
                  <a:gd name="T12" fmla="*/ 15 w 182"/>
                  <a:gd name="T13" fmla="*/ 51 h 67"/>
                  <a:gd name="T14" fmla="*/ 15 w 182"/>
                  <a:gd name="T15" fmla="*/ 15 h 67"/>
                  <a:gd name="T16" fmla="*/ 168 w 182"/>
                  <a:gd name="T17" fmla="*/ 15 h 67"/>
                  <a:gd name="T18" fmla="*/ 168 w 182"/>
                  <a:gd name="T1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67">
                    <a:moveTo>
                      <a:pt x="182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182" y="67"/>
                    </a:lnTo>
                    <a:lnTo>
                      <a:pt x="182" y="0"/>
                    </a:lnTo>
                    <a:close/>
                    <a:moveTo>
                      <a:pt x="168" y="51"/>
                    </a:moveTo>
                    <a:lnTo>
                      <a:pt x="15" y="51"/>
                    </a:lnTo>
                    <a:lnTo>
                      <a:pt x="15" y="15"/>
                    </a:lnTo>
                    <a:lnTo>
                      <a:pt x="168" y="15"/>
                    </a:lnTo>
                    <a:lnTo>
                      <a:pt x="16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3227094" y="4786643"/>
            <a:ext cx="967491" cy="967491"/>
            <a:chOff x="3396415" y="4711290"/>
            <a:chExt cx="910390" cy="910390"/>
          </a:xfrm>
        </p:grpSpPr>
        <p:sp>
          <p:nvSpPr>
            <p:cNvPr id="12" name="Oval 11"/>
            <p:cNvSpPr/>
            <p:nvPr/>
          </p:nvSpPr>
          <p:spPr>
            <a:xfrm>
              <a:off x="3396415" y="4711290"/>
              <a:ext cx="910390" cy="910390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679765" y="4938389"/>
              <a:ext cx="400840" cy="456193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53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4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5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6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7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8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7997415" y="2276060"/>
            <a:ext cx="967491" cy="967491"/>
            <a:chOff x="7885195" y="2348880"/>
            <a:chExt cx="910390" cy="910390"/>
          </a:xfrm>
        </p:grpSpPr>
        <p:sp>
          <p:nvSpPr>
            <p:cNvPr id="7" name="Oval 6"/>
            <p:cNvSpPr/>
            <p:nvPr/>
          </p:nvSpPr>
          <p:spPr>
            <a:xfrm>
              <a:off x="7885195" y="2348880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Freeform 110"/>
            <p:cNvSpPr>
              <a:spLocks noEditPoints="1"/>
            </p:cNvSpPr>
            <p:nvPr/>
          </p:nvSpPr>
          <p:spPr bwMode="auto">
            <a:xfrm>
              <a:off x="8137107" y="2557883"/>
              <a:ext cx="406566" cy="454285"/>
            </a:xfrm>
            <a:custGeom>
              <a:avLst/>
              <a:gdLst>
                <a:gd name="T0" fmla="*/ 401 w 426"/>
                <a:gd name="T1" fmla="*/ 297 h 476"/>
                <a:gd name="T2" fmla="*/ 314 w 426"/>
                <a:gd name="T3" fmla="*/ 128 h 476"/>
                <a:gd name="T4" fmla="*/ 329 w 426"/>
                <a:gd name="T5" fmla="*/ 0 h 476"/>
                <a:gd name="T6" fmla="*/ 251 w 426"/>
                <a:gd name="T7" fmla="*/ 105 h 476"/>
                <a:gd name="T8" fmla="*/ 251 w 426"/>
                <a:gd name="T9" fmla="*/ 160 h 476"/>
                <a:gd name="T10" fmla="*/ 190 w 426"/>
                <a:gd name="T11" fmla="*/ 122 h 476"/>
                <a:gd name="T12" fmla="*/ 175 w 426"/>
                <a:gd name="T13" fmla="*/ 133 h 476"/>
                <a:gd name="T14" fmla="*/ 205 w 426"/>
                <a:gd name="T15" fmla="*/ 105 h 476"/>
                <a:gd name="T16" fmla="*/ 97 w 426"/>
                <a:gd name="T17" fmla="*/ 105 h 476"/>
                <a:gd name="T18" fmla="*/ 67 w 426"/>
                <a:gd name="T19" fmla="*/ 128 h 476"/>
                <a:gd name="T20" fmla="*/ 39 w 426"/>
                <a:gd name="T21" fmla="*/ 297 h 476"/>
                <a:gd name="T22" fmla="*/ 0 w 426"/>
                <a:gd name="T23" fmla="*/ 476 h 476"/>
                <a:gd name="T24" fmla="*/ 164 w 426"/>
                <a:gd name="T25" fmla="*/ 414 h 476"/>
                <a:gd name="T26" fmla="*/ 175 w 426"/>
                <a:gd name="T27" fmla="*/ 243 h 476"/>
                <a:gd name="T28" fmla="*/ 236 w 426"/>
                <a:gd name="T29" fmla="*/ 273 h 476"/>
                <a:gd name="T30" fmla="*/ 251 w 426"/>
                <a:gd name="T31" fmla="*/ 297 h 476"/>
                <a:gd name="T32" fmla="*/ 256 w 426"/>
                <a:gd name="T33" fmla="*/ 414 h 476"/>
                <a:gd name="T34" fmla="*/ 426 w 426"/>
                <a:gd name="T35" fmla="*/ 414 h 476"/>
                <a:gd name="T36" fmla="*/ 14 w 426"/>
                <a:gd name="T37" fmla="*/ 462 h 476"/>
                <a:gd name="T38" fmla="*/ 155 w 426"/>
                <a:gd name="T39" fmla="*/ 462 h 476"/>
                <a:gd name="T40" fmla="*/ 235 w 426"/>
                <a:gd name="T41" fmla="*/ 26 h 476"/>
                <a:gd name="T42" fmla="*/ 235 w 426"/>
                <a:gd name="T43" fmla="*/ 40 h 476"/>
                <a:gd name="T44" fmla="*/ 235 w 426"/>
                <a:gd name="T45" fmla="*/ 91 h 476"/>
                <a:gd name="T46" fmla="*/ 300 w 426"/>
                <a:gd name="T47" fmla="*/ 105 h 476"/>
                <a:gd name="T48" fmla="*/ 265 w 426"/>
                <a:gd name="T49" fmla="*/ 105 h 476"/>
                <a:gd name="T50" fmla="*/ 221 w 426"/>
                <a:gd name="T51" fmla="*/ 160 h 476"/>
                <a:gd name="T52" fmla="*/ 205 w 426"/>
                <a:gd name="T53" fmla="*/ 160 h 476"/>
                <a:gd name="T54" fmla="*/ 221 w 426"/>
                <a:gd name="T55" fmla="*/ 229 h 476"/>
                <a:gd name="T56" fmla="*/ 205 w 426"/>
                <a:gd name="T57" fmla="*/ 229 h 476"/>
                <a:gd name="T58" fmla="*/ 217 w 426"/>
                <a:gd name="T59" fmla="*/ 174 h 476"/>
                <a:gd name="T60" fmla="*/ 190 w 426"/>
                <a:gd name="T61" fmla="*/ 26 h 476"/>
                <a:gd name="T62" fmla="*/ 190 w 426"/>
                <a:gd name="T63" fmla="*/ 14 h 476"/>
                <a:gd name="T64" fmla="*/ 190 w 426"/>
                <a:gd name="T65" fmla="*/ 91 h 476"/>
                <a:gd name="T66" fmla="*/ 126 w 426"/>
                <a:gd name="T67" fmla="*/ 105 h 476"/>
                <a:gd name="T68" fmla="*/ 126 w 426"/>
                <a:gd name="T69" fmla="*/ 128 h 476"/>
                <a:gd name="T70" fmla="*/ 20 w 426"/>
                <a:gd name="T71" fmla="*/ 414 h 476"/>
                <a:gd name="T72" fmla="*/ 149 w 426"/>
                <a:gd name="T73" fmla="*/ 414 h 476"/>
                <a:gd name="T74" fmla="*/ 39 w 426"/>
                <a:gd name="T75" fmla="*/ 250 h 476"/>
                <a:gd name="T76" fmla="*/ 39 w 426"/>
                <a:gd name="T77" fmla="*/ 236 h 476"/>
                <a:gd name="T78" fmla="*/ 59 w 426"/>
                <a:gd name="T79" fmla="*/ 210 h 476"/>
                <a:gd name="T80" fmla="*/ 59 w 426"/>
                <a:gd name="T81" fmla="*/ 198 h 476"/>
                <a:gd name="T82" fmla="*/ 39 w 426"/>
                <a:gd name="T83" fmla="*/ 172 h 476"/>
                <a:gd name="T84" fmla="*/ 161 w 426"/>
                <a:gd name="T85" fmla="*/ 160 h 476"/>
                <a:gd name="T86" fmla="*/ 161 w 426"/>
                <a:gd name="T87" fmla="*/ 174 h 476"/>
                <a:gd name="T88" fmla="*/ 133 w 426"/>
                <a:gd name="T89" fmla="*/ 243 h 476"/>
                <a:gd name="T90" fmla="*/ 175 w 426"/>
                <a:gd name="T91" fmla="*/ 229 h 476"/>
                <a:gd name="T92" fmla="*/ 190 w 426"/>
                <a:gd name="T93" fmla="*/ 229 h 476"/>
                <a:gd name="T94" fmla="*/ 205 w 426"/>
                <a:gd name="T95" fmla="*/ 259 h 476"/>
                <a:gd name="T96" fmla="*/ 217 w 426"/>
                <a:gd name="T97" fmla="*/ 243 h 476"/>
                <a:gd name="T98" fmla="*/ 236 w 426"/>
                <a:gd name="T99" fmla="*/ 229 h 476"/>
                <a:gd name="T100" fmla="*/ 251 w 426"/>
                <a:gd name="T101" fmla="*/ 229 h 476"/>
                <a:gd name="T102" fmla="*/ 293 w 426"/>
                <a:gd name="T103" fmla="*/ 243 h 476"/>
                <a:gd name="T104" fmla="*/ 265 w 426"/>
                <a:gd name="T105" fmla="*/ 174 h 476"/>
                <a:gd name="T106" fmla="*/ 265 w 426"/>
                <a:gd name="T107" fmla="*/ 160 h 476"/>
                <a:gd name="T108" fmla="*/ 387 w 426"/>
                <a:gd name="T109" fmla="*/ 172 h 476"/>
                <a:gd name="T110" fmla="*/ 367 w 426"/>
                <a:gd name="T111" fmla="*/ 198 h 476"/>
                <a:gd name="T112" fmla="*/ 367 w 426"/>
                <a:gd name="T113" fmla="*/ 210 h 476"/>
                <a:gd name="T114" fmla="*/ 387 w 426"/>
                <a:gd name="T115" fmla="*/ 236 h 476"/>
                <a:gd name="T116" fmla="*/ 387 w 426"/>
                <a:gd name="T117" fmla="*/ 250 h 476"/>
                <a:gd name="T118" fmla="*/ 265 w 426"/>
                <a:gd name="T119" fmla="*/ 243 h 476"/>
                <a:gd name="T120" fmla="*/ 405 w 426"/>
                <a:gd name="T121" fmla="*/ 414 h 476"/>
                <a:gd name="T122" fmla="*/ 412 w 426"/>
                <a:gd name="T123" fmla="*/ 462 h 476"/>
                <a:gd name="T124" fmla="*/ 412 w 426"/>
                <a:gd name="T125" fmla="*/ 428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227094" y="3531352"/>
            <a:ext cx="967491" cy="967491"/>
            <a:chOff x="3396415" y="3530085"/>
            <a:chExt cx="910390" cy="910390"/>
          </a:xfrm>
        </p:grpSpPr>
        <p:sp>
          <p:nvSpPr>
            <p:cNvPr id="11" name="Oval 10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61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2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3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4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5" name="Freeform 115"/>
              <p:cNvSpPr/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7997415" y="4786643"/>
            <a:ext cx="967491" cy="967491"/>
            <a:chOff x="7885195" y="4711290"/>
            <a:chExt cx="910390" cy="910390"/>
          </a:xfrm>
        </p:grpSpPr>
        <p:sp>
          <p:nvSpPr>
            <p:cNvPr id="9" name="Oval 8"/>
            <p:cNvSpPr/>
            <p:nvPr/>
          </p:nvSpPr>
          <p:spPr>
            <a:xfrm>
              <a:off x="7885195" y="471129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8116589" y="4962725"/>
              <a:ext cx="447603" cy="407520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67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8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5027555" y="2946652"/>
            <a:ext cx="2136891" cy="2136891"/>
            <a:chOff x="5090614" y="2979894"/>
            <a:chExt cx="2010773" cy="2010773"/>
          </a:xfrm>
        </p:grpSpPr>
        <p:grpSp>
          <p:nvGrpSpPr>
            <p:cNvPr id="77" name="Group 76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speed"/>
            <p:cNvSpPr txBox="1">
              <a:spLocks noChangeArrowheads="1"/>
            </p:cNvSpPr>
            <p:nvPr/>
          </p:nvSpPr>
          <p:spPr bwMode="auto">
            <a:xfrm>
              <a:off x="5341860" y="4119858"/>
              <a:ext cx="1508280" cy="31250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zh-CN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TestCase</a:t>
              </a:r>
              <a:endParaRPr lang="en-US" altLang="zh-CN" sz="2400" b="1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8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4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5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6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sp>
        <p:nvSpPr>
          <p:cNvPr id="69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如何设计接口测试用例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54555" y="2389542"/>
            <a:ext cx="2321213" cy="702860"/>
            <a:chOff x="9176947" y="2180820"/>
            <a:chExt cx="2321213" cy="702860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in </a:t>
              </a: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colors and styles.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509270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zh-CN" altLang="en-US" sz="2000">
                  <a:solidFill>
                    <a:srgbClr val="91BA5B"/>
                  </a:solidFill>
                  <a:latin typeface="Calibri" panose="020F0502020204030204" pitchFamily="34" charset="0"/>
                </a:rPr>
                <a:t>业务</a:t>
              </a:r>
              <a:endParaRPr lang="zh-CN" altLang="en-US" sz="2000">
                <a:solidFill>
                  <a:srgbClr val="91BA5B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154555" y="3681629"/>
            <a:ext cx="2321213" cy="702860"/>
            <a:chOff x="9176947" y="2180820"/>
            <a:chExt cx="2321213" cy="702860"/>
          </a:xfrm>
        </p:grpSpPr>
        <p:sp>
          <p:nvSpPr>
            <p:cNvPr id="73" name="Rectangle 3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in </a:t>
              </a: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colors and styles.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4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1527810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zh-CN" altLang="en-US" sz="2000">
                  <a:solidFill>
                    <a:srgbClr val="415463"/>
                  </a:solidFill>
                  <a:latin typeface="Calibri" panose="020F0502020204030204" pitchFamily="34" charset="0"/>
                </a:rPr>
                <a:t>健壮性、规范</a:t>
              </a:r>
              <a:endParaRPr lang="zh-CN" altLang="en-US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154555" y="4973716"/>
            <a:ext cx="2321213" cy="702860"/>
            <a:chOff x="9176947" y="2180820"/>
            <a:chExt cx="2321213" cy="702860"/>
          </a:xfrm>
        </p:grpSpPr>
        <p:sp>
          <p:nvSpPr>
            <p:cNvPr id="79" name="Rectangle 3"/>
            <p:cNvSpPr txBox="1">
              <a:spLocks noChangeArrowheads="1"/>
            </p:cNvSpPr>
            <p:nvPr/>
          </p:nvSpPr>
          <p:spPr bwMode="auto">
            <a:xfrm>
              <a:off x="9176947" y="2495882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in </a:t>
              </a: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marL="0" indent="0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colors and styles.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1782445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zh-CN" altLang="en-US" sz="20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组合、笛卡尔积</a:t>
              </a:r>
              <a:endParaRPr lang="zh-CN" altLang="en-US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16233" y="2389542"/>
            <a:ext cx="2321213" cy="702860"/>
            <a:chOff x="718747" y="2359725"/>
            <a:chExt cx="2321213" cy="702860"/>
          </a:xfrm>
        </p:grpSpPr>
        <p:sp>
          <p:nvSpPr>
            <p:cNvPr id="82" name="Rectangle 3"/>
            <p:cNvSpPr txBox="1">
              <a:spLocks noChangeArrowheads="1"/>
            </p:cNvSpPr>
            <p:nvPr/>
          </p:nvSpPr>
          <p:spPr bwMode="auto">
            <a:xfrm>
              <a:off x="718747" y="2674787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in </a:t>
              </a: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colors and styles.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3" name="speed"/>
            <p:cNvSpPr txBox="1">
              <a:spLocks noChangeArrowheads="1"/>
            </p:cNvSpPr>
            <p:nvPr/>
          </p:nvSpPr>
          <p:spPr bwMode="auto">
            <a:xfrm>
              <a:off x="2276055" y="2359725"/>
              <a:ext cx="763905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zh-CN" altLang="en-US" sz="20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单接口</a:t>
              </a:r>
              <a:endParaRPr lang="zh-CN" altLang="en-US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6233" y="3681629"/>
            <a:ext cx="2321213" cy="702860"/>
            <a:chOff x="718747" y="3651812"/>
            <a:chExt cx="2321213" cy="702860"/>
          </a:xfrm>
        </p:grpSpPr>
        <p:sp>
          <p:nvSpPr>
            <p:cNvPr id="85" name="Rectangle 3"/>
            <p:cNvSpPr txBox="1">
              <a:spLocks noChangeArrowheads="1"/>
            </p:cNvSpPr>
            <p:nvPr/>
          </p:nvSpPr>
          <p:spPr bwMode="auto">
            <a:xfrm>
              <a:off x="718747" y="3966874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in </a:t>
              </a: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colors and styles.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6" name="speed"/>
            <p:cNvSpPr txBox="1">
              <a:spLocks noChangeArrowheads="1"/>
            </p:cNvSpPr>
            <p:nvPr/>
          </p:nvSpPr>
          <p:spPr bwMode="auto">
            <a:xfrm>
              <a:off x="2530690" y="3651812"/>
              <a:ext cx="509270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zh-CN" altLang="en-US" sz="2000">
                  <a:solidFill>
                    <a:srgbClr val="91BA5B"/>
                  </a:solidFill>
                  <a:latin typeface="Calibri" panose="020F0502020204030204" pitchFamily="34" charset="0"/>
                </a:rPr>
                <a:t>串流</a:t>
              </a:r>
              <a:endParaRPr lang="zh-CN" altLang="en-US" sz="2000">
                <a:solidFill>
                  <a:srgbClr val="91BA5B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6233" y="4973716"/>
            <a:ext cx="2321213" cy="702860"/>
            <a:chOff x="718747" y="4943899"/>
            <a:chExt cx="2321213" cy="702860"/>
          </a:xfrm>
        </p:grpSpPr>
        <p:sp>
          <p:nvSpPr>
            <p:cNvPr id="94" name="Rectangle 3"/>
            <p:cNvSpPr txBox="1">
              <a:spLocks noChangeArrowheads="1"/>
            </p:cNvSpPr>
            <p:nvPr/>
          </p:nvSpPr>
          <p:spPr bwMode="auto">
            <a:xfrm>
              <a:off x="718747" y="5258961"/>
              <a:ext cx="2321213" cy="3877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Catch the feel of design </a:t>
              </a: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in </a:t>
              </a: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marL="0" indent="0" algn="r" eaLnBrk="1" hangingPunct="1">
                <a:lnSpc>
                  <a:spcPct val="90000"/>
                </a:lnSpc>
                <a:spcBef>
                  <a:spcPts val="0"/>
                </a:spcBef>
                <a:defRPr/>
              </a:pPr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contemporary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colors and styles.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95" name="speed"/>
            <p:cNvSpPr txBox="1">
              <a:spLocks noChangeArrowheads="1"/>
            </p:cNvSpPr>
            <p:nvPr/>
          </p:nvSpPr>
          <p:spPr bwMode="auto">
            <a:xfrm>
              <a:off x="2530690" y="4943899"/>
              <a:ext cx="509270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zh-CN" altLang="en-US" sz="2000">
                  <a:solidFill>
                    <a:srgbClr val="415463"/>
                  </a:solidFill>
                  <a:latin typeface="Calibri" panose="020F0502020204030204" pitchFamily="34" charset="0"/>
                </a:rPr>
                <a:t>并发</a:t>
              </a:r>
              <a:endParaRPr lang="zh-CN" altLang="en-US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319660" y="2085975"/>
            <a:ext cx="4574109" cy="4029075"/>
            <a:chOff x="1319660" y="2085975"/>
            <a:chExt cx="4574109" cy="4029075"/>
          </a:xfrm>
        </p:grpSpPr>
        <p:sp>
          <p:nvSpPr>
            <p:cNvPr id="8" name="Rectangle 7"/>
            <p:cNvSpPr/>
            <p:nvPr/>
          </p:nvSpPr>
          <p:spPr>
            <a:xfrm>
              <a:off x="1319660" y="2295525"/>
              <a:ext cx="4574109" cy="3819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566862" y="2085975"/>
                <a:ext cx="407970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6298232" y="2085975"/>
            <a:ext cx="4574109" cy="4029075"/>
            <a:chOff x="6298232" y="2085975"/>
            <a:chExt cx="4574109" cy="4029075"/>
          </a:xfrm>
        </p:grpSpPr>
        <p:sp>
          <p:nvSpPr>
            <p:cNvPr id="11" name="Rectangle 10"/>
            <p:cNvSpPr/>
            <p:nvPr/>
          </p:nvSpPr>
          <p:spPr>
            <a:xfrm>
              <a:off x="6298232" y="2295525"/>
              <a:ext cx="4574109" cy="3819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545434" y="2085975"/>
                <a:ext cx="407970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How-CaseStyle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1800">
                <a:effectLst/>
                <a:latin typeface="Calibri" panose="020F0502020204030204" pitchFamily="34" charset="0"/>
              </a:rPr>
              <a:t>Choose your case styly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选择合适的参数化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case</a:t>
            </a: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风格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316621" y="2642020"/>
            <a:ext cx="990600" cy="15938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9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defRPr/>
            </a:pP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第三方开源库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sp>
        <p:nvSpPr>
          <p:cNvPr id="16" name="speed"/>
          <p:cNvSpPr txBox="1">
            <a:spLocks noChangeArrowheads="1"/>
          </p:cNvSpPr>
          <p:nvPr/>
        </p:nvSpPr>
        <p:spPr bwMode="auto">
          <a:xfrm>
            <a:off x="2592302" y="2151826"/>
            <a:ext cx="2028825" cy="27686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 @parameterized</a:t>
            </a:r>
            <a:endParaRPr lang="en-US" altLang="ko-KR" sz="2000" b="1" dirty="0">
              <a:solidFill>
                <a:schemeClr val="bg1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7114853" y="2728297"/>
            <a:ext cx="3207731" cy="1593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9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defRPr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pytest</a:t>
            </a:r>
            <a:r>
              <a: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风格参数化</a:t>
            </a:r>
            <a:endParaRPr lang="zh-CN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sp>
        <p:nvSpPr>
          <p:cNvPr id="18" name="speed"/>
          <p:cNvSpPr txBox="1">
            <a:spLocks noChangeArrowheads="1"/>
          </p:cNvSpPr>
          <p:nvPr/>
        </p:nvSpPr>
        <p:spPr bwMode="auto">
          <a:xfrm>
            <a:off x="6847820" y="2151826"/>
            <a:ext cx="3474933" cy="27686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@pytest.fixture</a:t>
            </a:r>
            <a:endParaRPr lang="en-US" altLang="ko-KR" sz="2000" b="1">
              <a:solidFill>
                <a:schemeClr val="bg1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594475" y="2675255"/>
            <a:ext cx="274320" cy="288925"/>
            <a:chOff x="7885195" y="3530085"/>
            <a:chExt cx="910390" cy="910390"/>
          </a:xfrm>
        </p:grpSpPr>
        <p:sp>
          <p:nvSpPr>
            <p:cNvPr id="41" name="Oval 40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690370" y="2547620"/>
            <a:ext cx="367665" cy="348615"/>
            <a:chOff x="3396415" y="3530085"/>
            <a:chExt cx="910390" cy="910390"/>
          </a:xfrm>
        </p:grpSpPr>
        <p:sp>
          <p:nvSpPr>
            <p:cNvPr id="44" name="Oval 43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46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8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9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Freeform 115"/>
              <p:cNvSpPr/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9055" y="3056890"/>
            <a:ext cx="4352925" cy="2990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15" y="2896235"/>
            <a:ext cx="4357370" cy="3150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319660" y="2085975"/>
            <a:ext cx="4574109" cy="4029075"/>
            <a:chOff x="1319660" y="2085975"/>
            <a:chExt cx="4574109" cy="4029075"/>
          </a:xfrm>
        </p:grpSpPr>
        <p:sp>
          <p:nvSpPr>
            <p:cNvPr id="8" name="Rectangle 7"/>
            <p:cNvSpPr/>
            <p:nvPr/>
          </p:nvSpPr>
          <p:spPr>
            <a:xfrm>
              <a:off x="1319660" y="2295525"/>
              <a:ext cx="4574109" cy="3819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566862" y="2085975"/>
                <a:ext cx="407970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38" name="Group 37"/>
          <p:cNvGrpSpPr/>
          <p:nvPr/>
        </p:nvGrpSpPr>
        <p:grpSpPr>
          <a:xfrm>
            <a:off x="6298232" y="2085975"/>
            <a:ext cx="4574109" cy="4029075"/>
            <a:chOff x="6298232" y="2085975"/>
            <a:chExt cx="4574109" cy="4029075"/>
          </a:xfrm>
        </p:grpSpPr>
        <p:sp>
          <p:nvSpPr>
            <p:cNvPr id="11" name="Rectangle 10"/>
            <p:cNvSpPr/>
            <p:nvPr/>
          </p:nvSpPr>
          <p:spPr>
            <a:xfrm>
              <a:off x="6298232" y="2295525"/>
              <a:ext cx="4574109" cy="3819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545434" y="2085975"/>
                <a:ext cx="407970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1704975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410200" y="2243138"/>
                  <a:ext cx="104775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How-CaseStyleCompare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1800">
                <a:effectLst/>
                <a:latin typeface="Calibri" panose="020F0502020204030204" pitchFamily="34" charset="0"/>
              </a:rPr>
              <a:t>Choose your case style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9736" y="144293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选择合适的参数化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case</a:t>
            </a: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风格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316480" y="2781935"/>
            <a:ext cx="2303780" cy="22098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9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第三方开源库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sp>
        <p:nvSpPr>
          <p:cNvPr id="16" name="speed"/>
          <p:cNvSpPr txBox="1">
            <a:spLocks noChangeArrowheads="1"/>
          </p:cNvSpPr>
          <p:nvPr/>
        </p:nvSpPr>
        <p:spPr bwMode="auto">
          <a:xfrm>
            <a:off x="2592302" y="2151826"/>
            <a:ext cx="2028825" cy="27686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 @parameterized</a:t>
            </a:r>
            <a:endParaRPr lang="en-US" altLang="ko-KR" sz="2000" b="1" dirty="0">
              <a:solidFill>
                <a:schemeClr val="bg1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7114853" y="2725757"/>
            <a:ext cx="3207731" cy="24574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9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80000"/>
              </a:lnSpc>
              <a:defRPr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pytest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风格参数化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sp>
        <p:nvSpPr>
          <p:cNvPr id="18" name="speed"/>
          <p:cNvSpPr txBox="1">
            <a:spLocks noChangeArrowheads="1"/>
          </p:cNvSpPr>
          <p:nvPr/>
        </p:nvSpPr>
        <p:spPr bwMode="auto">
          <a:xfrm>
            <a:off x="6847820" y="2151826"/>
            <a:ext cx="3474933" cy="27686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@pytest.fixture</a:t>
            </a:r>
            <a:endParaRPr lang="en-US" altLang="ko-KR" sz="2000" b="1">
              <a:solidFill>
                <a:schemeClr val="bg1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594475" y="2726055"/>
            <a:ext cx="274320" cy="288925"/>
            <a:chOff x="7885195" y="3530085"/>
            <a:chExt cx="910390" cy="910390"/>
          </a:xfrm>
        </p:grpSpPr>
        <p:sp>
          <p:nvSpPr>
            <p:cNvPr id="41" name="Oval 40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690370" y="2687320"/>
            <a:ext cx="367665" cy="348615"/>
            <a:chOff x="3396415" y="3530085"/>
            <a:chExt cx="910390" cy="910390"/>
          </a:xfrm>
        </p:grpSpPr>
        <p:sp>
          <p:nvSpPr>
            <p:cNvPr id="44" name="Oval 43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46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8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9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Freeform 115"/>
              <p:cNvSpPr/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432" name="Group 431"/>
          <p:cNvGrpSpPr/>
          <p:nvPr/>
        </p:nvGrpSpPr>
        <p:grpSpPr>
          <a:xfrm>
            <a:off x="1806575" y="3217545"/>
            <a:ext cx="3599814" cy="193040"/>
            <a:chOff x="2280350" y="5938380"/>
            <a:chExt cx="3383545" cy="193040"/>
          </a:xfrm>
        </p:grpSpPr>
        <p:sp>
          <p:nvSpPr>
            <p:cNvPr id="433" name="speed"/>
            <p:cNvSpPr txBox="1">
              <a:spLocks noChangeArrowheads="1"/>
            </p:cNvSpPr>
            <p:nvPr/>
          </p:nvSpPr>
          <p:spPr bwMode="auto">
            <a:xfrm>
              <a:off x="2498797" y="5938380"/>
              <a:ext cx="3165098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用例描述、关键测试数据清晰直观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4" name="Group 431"/>
          <p:cNvGrpSpPr/>
          <p:nvPr/>
        </p:nvGrpSpPr>
        <p:grpSpPr>
          <a:xfrm>
            <a:off x="1806575" y="4025445"/>
            <a:ext cx="3215640" cy="193040"/>
            <a:chOff x="2280350" y="5938380"/>
            <a:chExt cx="3215640" cy="193040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2498790" y="5938380"/>
              <a:ext cx="2997200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支持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list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charset="0"/>
                  <a:cs typeface="Arial" panose="020B0604020202090204" pitchFamily="34" charset="0"/>
                </a:rPr>
                <a:t>、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charset="0"/>
                  <a:cs typeface="Arial" panose="020B0604020202090204" pitchFamily="34" charset="0"/>
                </a:rPr>
                <a:t>dict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charset="0"/>
                  <a:cs typeface="Arial" panose="020B0604020202090204" pitchFamily="34" charset="0"/>
                </a:rPr>
                <a:t>和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charset="0"/>
                  <a:cs typeface="Arial" panose="020B0604020202090204" pitchFamily="34" charset="0"/>
                </a:rPr>
                <a:t>**kwargs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charset="0"/>
                  <a:cs typeface="Arial" panose="020B0604020202090204" pitchFamily="34" charset="0"/>
                </a:rPr>
                <a:t>传入方式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endParaRPr>
            </a:p>
          </p:txBody>
        </p:sp>
        <p:sp>
          <p:nvSpPr>
            <p:cNvPr id="20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1" name="Group 431"/>
          <p:cNvGrpSpPr/>
          <p:nvPr/>
        </p:nvGrpSpPr>
        <p:grpSpPr>
          <a:xfrm>
            <a:off x="1806575" y="3619680"/>
            <a:ext cx="3215640" cy="193040"/>
            <a:chOff x="2280350" y="5938380"/>
            <a:chExt cx="3215640" cy="193040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8790" y="5938380"/>
              <a:ext cx="2997200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不需要考虑测试数据复用问题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3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2" name="Group 431"/>
          <p:cNvGrpSpPr/>
          <p:nvPr/>
        </p:nvGrpSpPr>
        <p:grpSpPr>
          <a:xfrm>
            <a:off x="6670675" y="3204845"/>
            <a:ext cx="3599814" cy="193040"/>
            <a:chOff x="2280350" y="5938380"/>
            <a:chExt cx="3383545" cy="193040"/>
          </a:xfrm>
        </p:grpSpPr>
        <p:sp>
          <p:nvSpPr>
            <p:cNvPr id="63" name="speed"/>
            <p:cNvSpPr txBox="1">
              <a:spLocks noChangeArrowheads="1"/>
            </p:cNvSpPr>
            <p:nvPr/>
          </p:nvSpPr>
          <p:spPr bwMode="auto">
            <a:xfrm>
              <a:off x="2498797" y="5938380"/>
              <a:ext cx="3165098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测试数据复用性强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4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5" name="Group 431"/>
          <p:cNvGrpSpPr/>
          <p:nvPr/>
        </p:nvGrpSpPr>
        <p:grpSpPr>
          <a:xfrm>
            <a:off x="6670675" y="4012745"/>
            <a:ext cx="3215640" cy="193040"/>
            <a:chOff x="2280350" y="5938380"/>
            <a:chExt cx="3215640" cy="193040"/>
          </a:xfrm>
        </p:grpSpPr>
        <p:sp>
          <p:nvSpPr>
            <p:cNvPr id="66" name="speed"/>
            <p:cNvSpPr txBox="1">
              <a:spLocks noChangeArrowheads="1"/>
            </p:cNvSpPr>
            <p:nvPr/>
          </p:nvSpPr>
          <p:spPr bwMode="auto">
            <a:xfrm>
              <a:off x="2498790" y="5938380"/>
              <a:ext cx="2997200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charset="0"/>
                  <a:cs typeface="Arial" panose="020B0604020202090204" pitchFamily="34" charset="0"/>
                </a:rPr>
                <a:t>pytest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宋体" charset="0"/>
                  <a:cs typeface="Arial" panose="020B0604020202090204" pitchFamily="34" charset="0"/>
                </a:rPr>
                <a:t>框架源生库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endParaRPr>
            </a:p>
          </p:txBody>
        </p:sp>
        <p:sp>
          <p:nvSpPr>
            <p:cNvPr id="67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8" name="Group 431"/>
          <p:cNvGrpSpPr/>
          <p:nvPr/>
        </p:nvGrpSpPr>
        <p:grpSpPr>
          <a:xfrm>
            <a:off x="6670675" y="3606980"/>
            <a:ext cx="3215640" cy="193040"/>
            <a:chOff x="2280350" y="5938380"/>
            <a:chExt cx="3215640" cy="193040"/>
          </a:xfrm>
        </p:grpSpPr>
        <p:sp>
          <p:nvSpPr>
            <p:cNvPr id="69" name="speed"/>
            <p:cNvSpPr txBox="1">
              <a:spLocks noChangeArrowheads="1"/>
            </p:cNvSpPr>
            <p:nvPr/>
          </p:nvSpPr>
          <p:spPr bwMode="auto">
            <a:xfrm>
              <a:off x="2498790" y="5938380"/>
              <a:ext cx="2997200" cy="19304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测试数据、用例组合灵活</a:t>
              </a:r>
              <a:endPara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0" name="Rectangle 433"/>
            <p:cNvSpPr/>
            <p:nvPr/>
          </p:nvSpPr>
          <p:spPr>
            <a:xfrm>
              <a:off x="2280350" y="5961529"/>
              <a:ext cx="147600" cy="1476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How-work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测试数据、测试用例、结果断言工作量占比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接口调用完之后我们该做什么？？？。。。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175772" y="4476549"/>
            <a:ext cx="1336990" cy="281472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40859" y="3151879"/>
            <a:ext cx="492575" cy="211104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805065" y="2320282"/>
            <a:ext cx="1162271" cy="1162270"/>
            <a:chOff x="4622415" y="2361996"/>
            <a:chExt cx="1189361" cy="1189360"/>
          </a:xfrm>
        </p:grpSpPr>
        <p:sp>
          <p:nvSpPr>
            <p:cNvPr id="23" name="Oval 22"/>
            <p:cNvSpPr/>
            <p:nvPr/>
          </p:nvSpPr>
          <p:spPr>
            <a:xfrm>
              <a:off x="4622415" y="2361996"/>
              <a:ext cx="1189361" cy="1189360"/>
            </a:xfrm>
            <a:prstGeom prst="ellipse">
              <a:avLst/>
            </a:prstGeom>
            <a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622415" y="2363356"/>
              <a:ext cx="1188000" cy="11880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88039" y="4154444"/>
            <a:ext cx="1654437" cy="1654435"/>
            <a:chOff x="3374012" y="5486142"/>
            <a:chExt cx="1692998" cy="1692996"/>
          </a:xfrm>
        </p:grpSpPr>
        <p:sp>
          <p:nvSpPr>
            <p:cNvPr id="26" name="Oval 25"/>
            <p:cNvSpPr/>
            <p:nvPr/>
          </p:nvSpPr>
          <p:spPr>
            <a:xfrm>
              <a:off x="3374012" y="5486142"/>
              <a:ext cx="1692998" cy="1692996"/>
            </a:xfrm>
            <a:prstGeom prst="ellipse">
              <a:avLst/>
            </a:prstGeom>
            <a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012" y="5487138"/>
              <a:ext cx="1692000" cy="16920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차트 6"/>
          <p:cNvGraphicFramePr/>
          <p:nvPr/>
        </p:nvGraphicFramePr>
        <p:xfrm>
          <a:off x="6072577" y="2495111"/>
          <a:ext cx="3000742" cy="2958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8" name="차트 6"/>
          <p:cNvGraphicFramePr/>
          <p:nvPr/>
        </p:nvGraphicFramePr>
        <p:xfrm>
          <a:off x="3396977" y="3960440"/>
          <a:ext cx="2003647" cy="197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6"/>
          <p:cNvGraphicFramePr/>
          <p:nvPr/>
        </p:nvGraphicFramePr>
        <p:xfrm>
          <a:off x="4633500" y="2166729"/>
          <a:ext cx="1496245" cy="147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텍스트 개체 틀 3"/>
          <p:cNvSpPr txBox="1"/>
          <p:nvPr/>
        </p:nvSpPr>
        <p:spPr>
          <a:xfrm>
            <a:off x="4107590" y="4677581"/>
            <a:ext cx="736600" cy="55372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90204" pitchFamily="34" charset="0"/>
              <a:buNone/>
              <a:defRPr sz="1000" b="0" i="0" baseline="0">
                <a:effectLst/>
                <a:latin typeface="Tahoma" panose="020B0804030504040204" pitchFamily="34" charset="0"/>
                <a:ea typeface="+mj-ea"/>
                <a:cs typeface="Tahoma" panose="020B08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9pPr>
          </a:lstStyle>
          <a:p>
            <a:r>
              <a:rPr lang="en-US" altLang="ko-KR" sz="3600" b="1">
                <a:solidFill>
                  <a:schemeClr val="bg1"/>
                </a:solidFill>
                <a:latin typeface="Calibri" panose="020F0502020204030204" pitchFamily="34" charset="0"/>
              </a:rPr>
              <a:t>30</a:t>
            </a:r>
            <a:r>
              <a:rPr lang="en-US" altLang="ko-KR" sz="18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  <a:endParaRPr lang="en-US" altLang="ko-KR" sz="18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텍스트 개체 틀 3"/>
          <p:cNvSpPr txBox="1"/>
          <p:nvPr/>
        </p:nvSpPr>
        <p:spPr>
          <a:xfrm>
            <a:off x="5159338" y="2693867"/>
            <a:ext cx="572770" cy="43053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90204" pitchFamily="34" charset="0"/>
              <a:buNone/>
              <a:defRPr sz="1000" b="0" i="0" baseline="0">
                <a:effectLst/>
                <a:latin typeface="Tahoma" panose="020B0804030504040204" pitchFamily="34" charset="0"/>
                <a:ea typeface="+mj-ea"/>
                <a:cs typeface="Tahoma" panose="020B08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9pPr>
          </a:lstStyle>
          <a:p>
            <a:r>
              <a:rPr lang="en-US" altLang="ko-KR" sz="2800" b="1">
                <a:solidFill>
                  <a:schemeClr val="bg1"/>
                </a:solidFill>
                <a:latin typeface="Calibri" panose="020F0502020204030204" pitchFamily="34" charset="0"/>
              </a:rPr>
              <a:t>10</a:t>
            </a:r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  <a:endParaRPr lang="en-US" altLang="ko-KR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576383" y="2939109"/>
            <a:ext cx="2072105" cy="2072104"/>
            <a:chOff x="8386562" y="2873197"/>
            <a:chExt cx="2120400" cy="2120400"/>
          </a:xfrm>
        </p:grpSpPr>
        <p:sp>
          <p:nvSpPr>
            <p:cNvPr id="29" name="Oval 28"/>
            <p:cNvSpPr/>
            <p:nvPr/>
          </p:nvSpPr>
          <p:spPr>
            <a:xfrm>
              <a:off x="8386562" y="2873197"/>
              <a:ext cx="2119100" cy="2119098"/>
            </a:xfrm>
            <a:prstGeom prst="ellipse">
              <a:avLst/>
            </a:prstGeom>
            <a:blipFill>
              <a:blip r:embed="rId8" cstate="email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386562" y="2873197"/>
              <a:ext cx="2120400" cy="21204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텍스트 개체 틀 3"/>
          <p:cNvSpPr txBox="1"/>
          <p:nvPr/>
        </p:nvSpPr>
        <p:spPr>
          <a:xfrm>
            <a:off x="7112557" y="3568491"/>
            <a:ext cx="1168400" cy="83058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90204" pitchFamily="34" charset="0"/>
              <a:buNone/>
              <a:defRPr sz="1000" b="0" i="0" baseline="0">
                <a:effectLst/>
                <a:latin typeface="Tahoma" panose="020B0804030504040204" pitchFamily="34" charset="0"/>
                <a:ea typeface="+mj-ea"/>
                <a:cs typeface="Tahoma" panose="020B08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9pPr>
          </a:lstStyle>
          <a:p>
            <a:r>
              <a:rPr lang="en-US" altLang="ko-KR" sz="5400" b="1">
                <a:solidFill>
                  <a:schemeClr val="bg1"/>
                </a:solidFill>
                <a:latin typeface="Calibri" panose="020F0502020204030204" pitchFamily="34" charset="0"/>
              </a:rPr>
              <a:t>60</a:t>
            </a:r>
            <a:r>
              <a:rPr lang="en-US" altLang="ko-KR" sz="32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  <a:endParaRPr lang="en-US" altLang="ko-KR" sz="32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4712" y="4476594"/>
            <a:ext cx="2610485" cy="502578"/>
            <a:chOff x="674712" y="4436838"/>
            <a:chExt cx="2610485" cy="502578"/>
          </a:xfrm>
        </p:grpSpPr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674712" y="4724151"/>
              <a:ext cx="88900" cy="215265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90204" pitchFamily="34" charset="0"/>
                <a:buChar char="•"/>
              </a:pP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1586572" y="4436838"/>
              <a:ext cx="1698625" cy="38671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800" b="1">
                  <a:solidFill>
                    <a:srgbClr val="91BA5B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Test Case</a:t>
              </a:r>
              <a:endParaRPr lang="en-US" altLang="ko-KR" sz="2800" b="1">
                <a:solidFill>
                  <a:srgbClr val="91BA5B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9215120" y="3134995"/>
            <a:ext cx="1562100" cy="5537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4000" b="1" u="sng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Assert</a:t>
            </a:r>
            <a:endParaRPr lang="en-US" altLang="ko-KR" sz="4000" b="1" u="sng" dirty="0">
              <a:solidFill>
                <a:srgbClr val="FF8A00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940386" y="2387021"/>
            <a:ext cx="1167130" cy="552743"/>
            <a:chOff x="1925021" y="2291578"/>
            <a:chExt cx="1167130" cy="552743"/>
          </a:xfrm>
        </p:grpSpPr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1925021" y="2629056"/>
              <a:ext cx="88900" cy="215265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90204" pitchFamily="34" charset="0"/>
                <a:buChar char="•"/>
              </a:pP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speed"/>
            <p:cNvSpPr txBox="1">
              <a:spLocks noChangeArrowheads="1"/>
            </p:cNvSpPr>
            <p:nvPr/>
          </p:nvSpPr>
          <p:spPr bwMode="auto">
            <a:xfrm>
              <a:off x="1925021" y="2291578"/>
              <a:ext cx="1167130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5F5E6C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Test Data</a:t>
              </a:r>
              <a:endParaRPr lang="en-US" altLang="ko-KR" sz="2000" b="1">
                <a:solidFill>
                  <a:srgbClr val="5F5E6C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cxnSp>
        <p:nvCxnSpPr>
          <p:cNvPr id="3" name="Straight Connector 14"/>
          <p:cNvCxnSpPr/>
          <p:nvPr/>
        </p:nvCxnSpPr>
        <p:spPr>
          <a:xfrm flipV="1">
            <a:off x="4633595" y="3482340"/>
            <a:ext cx="376555" cy="578485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571457" y="1724033"/>
            <a:ext cx="4371178" cy="42000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effectLst/>
                <a:latin typeface="Calibri" panose="020F0502020204030204" pitchFamily="34" charset="0"/>
              </a:rPr>
              <a:t>API TEST</a:t>
            </a:r>
            <a:endParaRPr lang="en-US" altLang="ko-KR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674917" y="1774397"/>
            <a:ext cx="4229420" cy="1536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1000" b="0">
                <a:effectLst/>
                <a:latin typeface="Calibri" panose="020F0502020204030204" pitchFamily="34" charset="0"/>
              </a:rPr>
              <a:t>how  to  do api test</a:t>
            </a:r>
            <a:endParaRPr lang="en-US" altLang="ko-KR" sz="1000" b="0">
              <a:effectLst/>
              <a:latin typeface="Calibri" panose="020F0502020204030204" pitchFamily="34" charset="0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44947" y="2541875"/>
            <a:ext cx="4204291" cy="49276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2600">
                <a:effectLst/>
                <a:latin typeface="Calibri" panose="020F0502020204030204" pitchFamily="34" charset="0"/>
              </a:rPr>
              <a:t>01. What-APITEST</a:t>
            </a:r>
            <a:endParaRPr lang="zh-CN" sz="2600">
              <a:effectLst/>
              <a:latin typeface="Calibri" panose="020F0502020204030204" pitchFamily="34" charset="0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544947" y="3741437"/>
            <a:ext cx="4204291" cy="49276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2600">
                <a:effectLst/>
                <a:latin typeface="Calibri" panose="020F0502020204030204" pitchFamily="34" charset="0"/>
              </a:rPr>
              <a:t>02. Why</a:t>
            </a:r>
            <a:r>
              <a:rPr lang="en-US" altLang="ko-KR" sz="2600">
                <a:effectLst/>
                <a:latin typeface="Calibri" panose="020F0502020204030204" pitchFamily="34" charset="0"/>
                <a:sym typeface="+mn-ea"/>
              </a:rPr>
              <a:t>-APITEST</a:t>
            </a:r>
            <a:endParaRPr lang="en-US" altLang="ko-KR" sz="2600">
              <a:effectLst/>
              <a:latin typeface="Calibri" panose="020F0502020204030204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544947" y="4940998"/>
            <a:ext cx="4204291" cy="492760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2600">
                <a:effectLst/>
                <a:latin typeface="Calibri" panose="020F0502020204030204" pitchFamily="34" charset="0"/>
              </a:rPr>
              <a:t>03. How</a:t>
            </a:r>
            <a:r>
              <a:rPr lang="en-US" altLang="ko-KR" sz="2600">
                <a:effectLst/>
                <a:latin typeface="Calibri" panose="020F0502020204030204" pitchFamily="34" charset="0"/>
                <a:sym typeface="+mn-ea"/>
              </a:rPr>
              <a:t>-APITEST</a:t>
            </a:r>
            <a:endParaRPr lang="en-US" altLang="ko-KR" sz="2600"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2141951" y="3299481"/>
            <a:ext cx="7914489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How-Assert-01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接口测试的目的是为了证明接口功能是完整且符合预期结果的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新增类接口我们该如何做断言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888075" y="2091557"/>
            <a:ext cx="2415852" cy="2415850"/>
            <a:chOff x="5090614" y="2979894"/>
            <a:chExt cx="2010773" cy="2010773"/>
          </a:xfrm>
        </p:grpSpPr>
        <p:grpSp>
          <p:nvGrpSpPr>
            <p:cNvPr id="8" name="Group 7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664" y="4166436"/>
              <a:ext cx="1508414" cy="55283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CreateAPI</a:t>
              </a:r>
              <a:endParaRPr lang="en-US" altLang="ko-KR" sz="2400" b="1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Assert</a:t>
              </a:r>
              <a:endParaRPr lang="en-US" altLang="ko-KR" sz="2400" b="1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100866" y="2696626"/>
            <a:ext cx="1205710" cy="1205710"/>
            <a:chOff x="3513075" y="4445876"/>
            <a:chExt cx="1000800" cy="1000800"/>
          </a:xfrm>
        </p:grpSpPr>
        <p:sp>
          <p:nvSpPr>
            <p:cNvPr id="24" name="Oval 23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9885424" y="2696626"/>
            <a:ext cx="1205710" cy="1205710"/>
            <a:chOff x="6331147" y="4510530"/>
            <a:chExt cx="1000800" cy="1000800"/>
          </a:xfrm>
        </p:grpSpPr>
        <p:sp>
          <p:nvSpPr>
            <p:cNvPr id="31" name="Oval 30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6517184" y="4734457"/>
              <a:ext cx="628726" cy="55294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680862" y="4167767"/>
            <a:ext cx="3179373" cy="684000"/>
            <a:chOff x="1680862" y="3971555"/>
            <a:chExt cx="3179373" cy="684000"/>
          </a:xfrm>
        </p:grpSpPr>
        <p:sp>
          <p:nvSpPr>
            <p:cNvPr id="36" name="Rectangle 35"/>
            <p:cNvSpPr/>
            <p:nvPr/>
          </p:nvSpPr>
          <p:spPr>
            <a:xfrm>
              <a:off x="1680862" y="3971555"/>
              <a:ext cx="45719" cy="684000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5537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请求报文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&amp;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默认值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&amp;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接口逻辑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=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期望结果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369856" y="2896886"/>
            <a:ext cx="1512570" cy="332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91BA5B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ExpectObj</a:t>
            </a:r>
            <a:endParaRPr lang="en-US" altLang="ko-KR" sz="2400" b="1" dirty="0">
              <a:solidFill>
                <a:srgbClr val="91BA5B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 flipH="1">
            <a:off x="7356106" y="4167767"/>
            <a:ext cx="3179373" cy="684000"/>
            <a:chOff x="1680862" y="3971555"/>
            <a:chExt cx="3179373" cy="684000"/>
          </a:xfrm>
        </p:grpSpPr>
        <p:sp>
          <p:nvSpPr>
            <p:cNvPr id="56" name="Rectangle 55"/>
            <p:cNvSpPr/>
            <p:nvPr/>
          </p:nvSpPr>
          <p:spPr>
            <a:xfrm>
              <a:off x="1680862" y="3971555"/>
              <a:ext cx="45719" cy="6840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查询数据库数据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=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实际结果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8412655" y="2896886"/>
            <a:ext cx="1433830" cy="332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415463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ActualObj</a:t>
            </a:r>
            <a:endParaRPr lang="en-US" altLang="ko-KR" sz="2400" b="1" dirty="0">
              <a:solidFill>
                <a:srgbClr val="415463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2141951" y="3299481"/>
            <a:ext cx="7914489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How-Assert-02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接口测试的目的是为了证明接口功能是完整且符合预期结果的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更新类接口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更新数据、状态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我们该如何做断言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888075" y="2091557"/>
            <a:ext cx="2415852" cy="2415850"/>
            <a:chOff x="5090614" y="2979894"/>
            <a:chExt cx="2010773" cy="2010773"/>
          </a:xfrm>
        </p:grpSpPr>
        <p:grpSp>
          <p:nvGrpSpPr>
            <p:cNvPr id="8" name="Group 7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664" y="4166436"/>
              <a:ext cx="1508414" cy="55283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ChangeAPI</a:t>
              </a:r>
              <a:endParaRPr lang="en-US" altLang="ko-KR" sz="2400" b="1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Assert</a:t>
              </a:r>
              <a:endParaRPr lang="en-US" altLang="ko-KR" sz="2400" b="1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100866" y="2696626"/>
            <a:ext cx="1205710" cy="1205710"/>
            <a:chOff x="3513075" y="4445876"/>
            <a:chExt cx="1000800" cy="1000800"/>
          </a:xfrm>
        </p:grpSpPr>
        <p:sp>
          <p:nvSpPr>
            <p:cNvPr id="24" name="Oval 23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9885424" y="2696626"/>
            <a:ext cx="1205710" cy="1205710"/>
            <a:chOff x="6331147" y="4510530"/>
            <a:chExt cx="1000800" cy="1000800"/>
          </a:xfrm>
        </p:grpSpPr>
        <p:sp>
          <p:nvSpPr>
            <p:cNvPr id="31" name="Oval 30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6517184" y="4734457"/>
              <a:ext cx="628726" cy="55294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680862" y="4167767"/>
            <a:ext cx="3179373" cy="684000"/>
            <a:chOff x="1680862" y="3971555"/>
            <a:chExt cx="3179373" cy="684000"/>
          </a:xfrm>
        </p:grpSpPr>
        <p:sp>
          <p:nvSpPr>
            <p:cNvPr id="36" name="Rectangle 35"/>
            <p:cNvSpPr/>
            <p:nvPr/>
          </p:nvSpPr>
          <p:spPr>
            <a:xfrm>
              <a:off x="1680862" y="3971555"/>
              <a:ext cx="45719" cy="684000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5537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修改调用接口前的原始数据对像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=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期望结果</a:t>
              </a: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 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369856" y="2896886"/>
            <a:ext cx="1512570" cy="332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91BA5B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ExpectObj</a:t>
            </a:r>
            <a:endParaRPr lang="en-US" altLang="ko-KR" sz="2400" b="1" dirty="0">
              <a:solidFill>
                <a:srgbClr val="91BA5B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 flipH="1">
            <a:off x="7356106" y="4167767"/>
            <a:ext cx="3179373" cy="684000"/>
            <a:chOff x="1680862" y="3971555"/>
            <a:chExt cx="3179373" cy="684000"/>
          </a:xfrm>
        </p:grpSpPr>
        <p:sp>
          <p:nvSpPr>
            <p:cNvPr id="56" name="Rectangle 55"/>
            <p:cNvSpPr/>
            <p:nvPr/>
          </p:nvSpPr>
          <p:spPr>
            <a:xfrm>
              <a:off x="1680862" y="3971555"/>
              <a:ext cx="45719" cy="6840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55372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查询数据库结果对像</a:t>
              </a:r>
              <a:r>
                <a:rPr lang="en-US" altLang="zh-CN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=</a:t>
              </a:r>
              <a:r>
                <a: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实际结果</a:t>
              </a: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8412655" y="2896886"/>
            <a:ext cx="1433830" cy="332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415463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ActualObj</a:t>
            </a:r>
            <a:endParaRPr lang="en-US" altLang="ko-KR" sz="2400" b="1" dirty="0">
              <a:solidFill>
                <a:srgbClr val="415463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2141951" y="3299481"/>
            <a:ext cx="7914489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How-Assert-03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接口测试的目的是为了证明接口功能是完整且符合预期结果的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查询类接口我们该如何做断言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888075" y="2091557"/>
            <a:ext cx="2415852" cy="2415850"/>
            <a:chOff x="5090614" y="2979894"/>
            <a:chExt cx="2010773" cy="2010773"/>
          </a:xfrm>
        </p:grpSpPr>
        <p:grpSp>
          <p:nvGrpSpPr>
            <p:cNvPr id="8" name="Group 7"/>
            <p:cNvGrpSpPr/>
            <p:nvPr/>
          </p:nvGrpSpPr>
          <p:grpSpPr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145" y="3019425"/>
                <a:ext cx="1931710" cy="193171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664" y="4166436"/>
              <a:ext cx="1508414" cy="55283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QueryAPI</a:t>
              </a:r>
              <a:endParaRPr lang="en-US" altLang="ko-KR" sz="2400" b="1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Assert</a:t>
              </a:r>
              <a:endParaRPr lang="en-US" altLang="ko-KR" sz="2400" b="1">
                <a:solidFill>
                  <a:schemeClr val="bg1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3" name="Freeform 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4" name="Freeform 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7" name="Freeform 1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100866" y="2696626"/>
            <a:ext cx="1205710" cy="1205710"/>
            <a:chOff x="3513075" y="4445876"/>
            <a:chExt cx="1000800" cy="1000800"/>
          </a:xfrm>
        </p:grpSpPr>
        <p:sp>
          <p:nvSpPr>
            <p:cNvPr id="24" name="Oval 23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9885424" y="2696626"/>
            <a:ext cx="1205710" cy="1205710"/>
            <a:chOff x="6331147" y="4510530"/>
            <a:chExt cx="1000800" cy="1000800"/>
          </a:xfrm>
        </p:grpSpPr>
        <p:sp>
          <p:nvSpPr>
            <p:cNvPr id="31" name="Oval 30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6517184" y="4734457"/>
              <a:ext cx="628726" cy="55294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680862" y="4167767"/>
            <a:ext cx="3179373" cy="880530"/>
            <a:chOff x="1680862" y="3971555"/>
            <a:chExt cx="3179373" cy="880530"/>
          </a:xfrm>
        </p:grpSpPr>
        <p:sp>
          <p:nvSpPr>
            <p:cNvPr id="36" name="Rectangle 35"/>
            <p:cNvSpPr/>
            <p:nvPr/>
          </p:nvSpPr>
          <p:spPr>
            <a:xfrm>
              <a:off x="1680862" y="3971555"/>
              <a:ext cx="45719" cy="684000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8616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1. 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生成空的返回结果对像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2. 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查询数据库结果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3. 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根据数据库结果填充空的返回结果对像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=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期望结果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369856" y="2896886"/>
            <a:ext cx="1512570" cy="332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 dirty="0">
                <a:solidFill>
                  <a:srgbClr val="91BA5B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ExpectObj</a:t>
            </a:r>
            <a:endParaRPr lang="en-US" altLang="ko-KR" sz="2400" b="1" dirty="0">
              <a:solidFill>
                <a:srgbClr val="91BA5B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 flipH="1">
            <a:off x="7356106" y="4167767"/>
            <a:ext cx="3179373" cy="684000"/>
            <a:chOff x="1680862" y="3971555"/>
            <a:chExt cx="3179373" cy="684000"/>
          </a:xfrm>
        </p:grpSpPr>
        <p:sp>
          <p:nvSpPr>
            <p:cNvPr id="56" name="Rectangle 55"/>
            <p:cNvSpPr/>
            <p:nvPr/>
          </p:nvSpPr>
          <p:spPr>
            <a:xfrm>
              <a:off x="1680862" y="3971555"/>
              <a:ext cx="45719" cy="6840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2152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接口实际返回结果对像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=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实际结果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8412655" y="2896886"/>
            <a:ext cx="1433830" cy="33210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415463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ActualObj</a:t>
            </a:r>
            <a:endParaRPr lang="en-US" altLang="ko-KR" sz="2400" b="1" dirty="0">
              <a:solidFill>
                <a:srgbClr val="415463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How-Assert-04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  <a:sym typeface="+mn-ea"/>
              </a:rPr>
              <a:t>接口测试的目的是为了证明接口功能是完整且符合预期结果的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算法类接口或者搜索引擎、算法排序、机器学习、大数据计算、实时计算我们该如何做断言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1581785" y="5811520"/>
            <a:ext cx="2345055" cy="4921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ko-KR" sz="1600" b="1">
                <a:solidFill>
                  <a:schemeClr val="tx1"/>
                </a:solidFill>
                <a:latin typeface="Calibri" panose="020F0502020204030204" pitchFamily="34" charset="0"/>
              </a:rPr>
              <a:t>构造数据非常麻烦</a:t>
            </a:r>
            <a:endParaRPr lang="en-US" altLang="ko-KR" sz="1600" b="1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600" b="1">
                <a:solidFill>
                  <a:schemeClr val="tx1"/>
                </a:solidFill>
                <a:latin typeface="Calibri" panose="020F0502020204030204" pitchFamily="34" charset="0"/>
              </a:rPr>
              <a:t>仅靠业务场景结果不可靠</a:t>
            </a:r>
            <a:endParaRPr lang="zh-CN" altLang="en-US" sz="16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37125" y="2153030"/>
            <a:ext cx="2372360" cy="3769054"/>
            <a:chOff x="1531211" y="2406686"/>
            <a:chExt cx="2226244" cy="353691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531211" y="2460624"/>
              <a:ext cx="0" cy="34829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speed"/>
            <p:cNvSpPr txBox="1">
              <a:spLocks noChangeArrowheads="1"/>
            </p:cNvSpPr>
            <p:nvPr/>
          </p:nvSpPr>
          <p:spPr bwMode="auto">
            <a:xfrm>
              <a:off x="1667074" y="3344020"/>
              <a:ext cx="2090381" cy="80862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按照业务场景/算法逻辑，构造测试数据，运行程序（可能是代码/sql/等等），验证跑出来的数据的正确性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" name="텍스트 개체 틀 3"/>
            <p:cNvSpPr txBox="1"/>
            <p:nvPr/>
          </p:nvSpPr>
          <p:spPr>
            <a:xfrm>
              <a:off x="1666853" y="2978186"/>
              <a:ext cx="955807" cy="28841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pPr algn="l"/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传统方法</a:t>
              </a:r>
              <a:endPara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" name="텍스트 개체 틀 3"/>
            <p:cNvSpPr txBox="1"/>
            <p:nvPr/>
          </p:nvSpPr>
          <p:spPr>
            <a:xfrm>
              <a:off x="1666853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</a:rPr>
                <a:t>01</a:t>
              </a:r>
              <a:endPara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77986" y="2153030"/>
            <a:ext cx="2501265" cy="3769054"/>
            <a:chOff x="4009418" y="2406686"/>
            <a:chExt cx="2347209" cy="3536914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145281" y="3344020"/>
              <a:ext cx="2211346" cy="40401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找数据与数据的关系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  <a:cs typeface="Arial" panose="020B0604020202090204" pitchFamily="34" charset="0"/>
                </a:rPr>
                <a:t>，发现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  <a:cs typeface="Arial" panose="020B0604020202090204" pitchFamily="34" charset="0"/>
                </a:rPr>
                <a:t>bad case</a:t>
              </a:r>
              <a:endPara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  <a:cs typeface="Arial" panose="020B0604020202090204" pitchFamily="34" charset="0"/>
              </a:endParaRPr>
            </a:p>
          </p:txBody>
        </p:sp>
        <p:sp>
          <p:nvSpPr>
            <p:cNvPr id="15" name="텍스트 개체 틀 3"/>
            <p:cNvSpPr txBox="1"/>
            <p:nvPr/>
          </p:nvSpPr>
          <p:spPr>
            <a:xfrm>
              <a:off x="4145060" y="2978186"/>
              <a:ext cx="1220382" cy="28841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pPr algn="l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蜕变测试01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텍스트 개체 틀 3"/>
            <p:cNvSpPr txBox="1"/>
            <p:nvPr/>
          </p:nvSpPr>
          <p:spPr>
            <a:xfrm>
              <a:off x="4145060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rgbClr val="91BA5B"/>
                  </a:solidFill>
                  <a:latin typeface="Calibri" panose="020F0502020204030204" pitchFamily="34" charset="0"/>
                </a:rPr>
                <a:t>02</a:t>
              </a:r>
              <a:endParaRPr lang="en-US" altLang="ko-KR" sz="3600" b="1">
                <a:solidFill>
                  <a:srgbClr val="91BA5B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009418" y="2460624"/>
              <a:ext cx="0" cy="34829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715899" y="2153030"/>
            <a:ext cx="2532380" cy="3760934"/>
            <a:chOff x="6484859" y="2406686"/>
            <a:chExt cx="2376408" cy="3529294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620722" y="3344020"/>
              <a:ext cx="2240545" cy="40401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找等价的方法，也就是找到一种参照方法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0" name="텍스트 개체 틀 3"/>
            <p:cNvSpPr txBox="1"/>
            <p:nvPr/>
          </p:nvSpPr>
          <p:spPr>
            <a:xfrm>
              <a:off x="6620501" y="2978186"/>
              <a:ext cx="1220382" cy="28841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pPr algn="l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sym typeface="+mn-ea"/>
                </a:rPr>
                <a:t>蜕变测试02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텍스트 개체 틀 3"/>
            <p:cNvSpPr txBox="1"/>
            <p:nvPr/>
          </p:nvSpPr>
          <p:spPr>
            <a:xfrm>
              <a:off x="6620501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rgbClr val="415463"/>
                  </a:solidFill>
                  <a:latin typeface="Calibri" panose="020F0502020204030204" pitchFamily="34" charset="0"/>
                </a:rPr>
                <a:t>03</a:t>
              </a:r>
              <a:endParaRPr lang="en-US" altLang="ko-KR" sz="3600" b="1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84859" y="2460624"/>
              <a:ext cx="0" cy="347535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350863" y="2153030"/>
            <a:ext cx="2100344" cy="3769054"/>
            <a:chOff x="8957533" y="2406686"/>
            <a:chExt cx="1970981" cy="3536914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57533" y="2460624"/>
              <a:ext cx="0" cy="3482976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9093174" y="3343769"/>
              <a:ext cx="1835340" cy="20200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实现数据质量的监控工具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6" name="텍스트 개체 틀 3"/>
            <p:cNvSpPr txBox="1"/>
            <p:nvPr/>
          </p:nvSpPr>
          <p:spPr>
            <a:xfrm>
              <a:off x="9093175" y="2978186"/>
              <a:ext cx="1220382" cy="28841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pPr algn="l"/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sym typeface="+mn-ea"/>
                </a:rPr>
                <a:t>蜕变测试03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텍스트 개체 틀 3"/>
            <p:cNvSpPr txBox="1"/>
            <p:nvPr/>
          </p:nvSpPr>
          <p:spPr>
            <a:xfrm>
              <a:off x="9093175" y="2406686"/>
              <a:ext cx="439248" cy="51987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90204" pitchFamily="34" charset="0"/>
                <a:buNone/>
                <a:defRPr sz="1000" b="0" i="0" baseline="0">
                  <a:effectLst/>
                  <a:latin typeface="Tahoma" panose="020B0804030504040204" pitchFamily="34" charset="0"/>
                  <a:ea typeface="+mj-ea"/>
                  <a:cs typeface="Tahoma" panose="020B08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9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9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9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/>
              </a:lvl9pPr>
            </a:lstStyle>
            <a:p>
              <a:r>
                <a:rPr lang="en-US" altLang="ko-KR" sz="3600" b="1">
                  <a:solidFill>
                    <a:srgbClr val="FF8A00"/>
                  </a:solidFill>
                  <a:latin typeface="Calibri" panose="020F0502020204030204" pitchFamily="34" charset="0"/>
                </a:rPr>
                <a:t>04</a:t>
              </a:r>
              <a:endParaRPr lang="en-US" altLang="ko-KR" sz="3600" b="1">
                <a:solidFill>
                  <a:srgbClr val="FF8A00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>
            <a:off x="1774203" y="5014124"/>
            <a:ext cx="7409569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848717" y="4432218"/>
            <a:ext cx="1162320" cy="1162320"/>
            <a:chOff x="1307231" y="4510530"/>
            <a:chExt cx="1000800" cy="1000800"/>
          </a:xfrm>
        </p:grpSpPr>
        <p:sp>
          <p:nvSpPr>
            <p:cNvPr id="33" name="Oval 32"/>
            <p:cNvSpPr/>
            <p:nvPr/>
          </p:nvSpPr>
          <p:spPr>
            <a:xfrm>
              <a:off x="1307231" y="4510530"/>
              <a:ext cx="1000800" cy="1000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55431" y="4729129"/>
              <a:ext cx="504401" cy="563603"/>
            </a:xfrm>
            <a:custGeom>
              <a:avLst/>
              <a:gdLst>
                <a:gd name="T0" fmla="*/ 401 w 426"/>
                <a:gd name="T1" fmla="*/ 297 h 476"/>
                <a:gd name="T2" fmla="*/ 314 w 426"/>
                <a:gd name="T3" fmla="*/ 128 h 476"/>
                <a:gd name="T4" fmla="*/ 329 w 426"/>
                <a:gd name="T5" fmla="*/ 0 h 476"/>
                <a:gd name="T6" fmla="*/ 251 w 426"/>
                <a:gd name="T7" fmla="*/ 105 h 476"/>
                <a:gd name="T8" fmla="*/ 251 w 426"/>
                <a:gd name="T9" fmla="*/ 160 h 476"/>
                <a:gd name="T10" fmla="*/ 190 w 426"/>
                <a:gd name="T11" fmla="*/ 122 h 476"/>
                <a:gd name="T12" fmla="*/ 175 w 426"/>
                <a:gd name="T13" fmla="*/ 133 h 476"/>
                <a:gd name="T14" fmla="*/ 205 w 426"/>
                <a:gd name="T15" fmla="*/ 105 h 476"/>
                <a:gd name="T16" fmla="*/ 97 w 426"/>
                <a:gd name="T17" fmla="*/ 105 h 476"/>
                <a:gd name="T18" fmla="*/ 67 w 426"/>
                <a:gd name="T19" fmla="*/ 128 h 476"/>
                <a:gd name="T20" fmla="*/ 39 w 426"/>
                <a:gd name="T21" fmla="*/ 297 h 476"/>
                <a:gd name="T22" fmla="*/ 0 w 426"/>
                <a:gd name="T23" fmla="*/ 476 h 476"/>
                <a:gd name="T24" fmla="*/ 164 w 426"/>
                <a:gd name="T25" fmla="*/ 414 h 476"/>
                <a:gd name="T26" fmla="*/ 175 w 426"/>
                <a:gd name="T27" fmla="*/ 243 h 476"/>
                <a:gd name="T28" fmla="*/ 236 w 426"/>
                <a:gd name="T29" fmla="*/ 273 h 476"/>
                <a:gd name="T30" fmla="*/ 251 w 426"/>
                <a:gd name="T31" fmla="*/ 297 h 476"/>
                <a:gd name="T32" fmla="*/ 256 w 426"/>
                <a:gd name="T33" fmla="*/ 414 h 476"/>
                <a:gd name="T34" fmla="*/ 426 w 426"/>
                <a:gd name="T35" fmla="*/ 414 h 476"/>
                <a:gd name="T36" fmla="*/ 14 w 426"/>
                <a:gd name="T37" fmla="*/ 462 h 476"/>
                <a:gd name="T38" fmla="*/ 155 w 426"/>
                <a:gd name="T39" fmla="*/ 462 h 476"/>
                <a:gd name="T40" fmla="*/ 235 w 426"/>
                <a:gd name="T41" fmla="*/ 26 h 476"/>
                <a:gd name="T42" fmla="*/ 235 w 426"/>
                <a:gd name="T43" fmla="*/ 40 h 476"/>
                <a:gd name="T44" fmla="*/ 235 w 426"/>
                <a:gd name="T45" fmla="*/ 91 h 476"/>
                <a:gd name="T46" fmla="*/ 300 w 426"/>
                <a:gd name="T47" fmla="*/ 105 h 476"/>
                <a:gd name="T48" fmla="*/ 265 w 426"/>
                <a:gd name="T49" fmla="*/ 105 h 476"/>
                <a:gd name="T50" fmla="*/ 221 w 426"/>
                <a:gd name="T51" fmla="*/ 160 h 476"/>
                <a:gd name="T52" fmla="*/ 205 w 426"/>
                <a:gd name="T53" fmla="*/ 160 h 476"/>
                <a:gd name="T54" fmla="*/ 221 w 426"/>
                <a:gd name="T55" fmla="*/ 229 h 476"/>
                <a:gd name="T56" fmla="*/ 205 w 426"/>
                <a:gd name="T57" fmla="*/ 229 h 476"/>
                <a:gd name="T58" fmla="*/ 217 w 426"/>
                <a:gd name="T59" fmla="*/ 174 h 476"/>
                <a:gd name="T60" fmla="*/ 190 w 426"/>
                <a:gd name="T61" fmla="*/ 26 h 476"/>
                <a:gd name="T62" fmla="*/ 190 w 426"/>
                <a:gd name="T63" fmla="*/ 14 h 476"/>
                <a:gd name="T64" fmla="*/ 190 w 426"/>
                <a:gd name="T65" fmla="*/ 91 h 476"/>
                <a:gd name="T66" fmla="*/ 126 w 426"/>
                <a:gd name="T67" fmla="*/ 105 h 476"/>
                <a:gd name="T68" fmla="*/ 126 w 426"/>
                <a:gd name="T69" fmla="*/ 128 h 476"/>
                <a:gd name="T70" fmla="*/ 20 w 426"/>
                <a:gd name="T71" fmla="*/ 414 h 476"/>
                <a:gd name="T72" fmla="*/ 149 w 426"/>
                <a:gd name="T73" fmla="*/ 414 h 476"/>
                <a:gd name="T74" fmla="*/ 39 w 426"/>
                <a:gd name="T75" fmla="*/ 250 h 476"/>
                <a:gd name="T76" fmla="*/ 39 w 426"/>
                <a:gd name="T77" fmla="*/ 236 h 476"/>
                <a:gd name="T78" fmla="*/ 59 w 426"/>
                <a:gd name="T79" fmla="*/ 210 h 476"/>
                <a:gd name="T80" fmla="*/ 59 w 426"/>
                <a:gd name="T81" fmla="*/ 198 h 476"/>
                <a:gd name="T82" fmla="*/ 39 w 426"/>
                <a:gd name="T83" fmla="*/ 172 h 476"/>
                <a:gd name="T84" fmla="*/ 161 w 426"/>
                <a:gd name="T85" fmla="*/ 160 h 476"/>
                <a:gd name="T86" fmla="*/ 161 w 426"/>
                <a:gd name="T87" fmla="*/ 174 h 476"/>
                <a:gd name="T88" fmla="*/ 133 w 426"/>
                <a:gd name="T89" fmla="*/ 243 h 476"/>
                <a:gd name="T90" fmla="*/ 175 w 426"/>
                <a:gd name="T91" fmla="*/ 229 h 476"/>
                <a:gd name="T92" fmla="*/ 190 w 426"/>
                <a:gd name="T93" fmla="*/ 229 h 476"/>
                <a:gd name="T94" fmla="*/ 205 w 426"/>
                <a:gd name="T95" fmla="*/ 259 h 476"/>
                <a:gd name="T96" fmla="*/ 217 w 426"/>
                <a:gd name="T97" fmla="*/ 243 h 476"/>
                <a:gd name="T98" fmla="*/ 236 w 426"/>
                <a:gd name="T99" fmla="*/ 229 h 476"/>
                <a:gd name="T100" fmla="*/ 251 w 426"/>
                <a:gd name="T101" fmla="*/ 229 h 476"/>
                <a:gd name="T102" fmla="*/ 293 w 426"/>
                <a:gd name="T103" fmla="*/ 243 h 476"/>
                <a:gd name="T104" fmla="*/ 265 w 426"/>
                <a:gd name="T105" fmla="*/ 174 h 476"/>
                <a:gd name="T106" fmla="*/ 265 w 426"/>
                <a:gd name="T107" fmla="*/ 160 h 476"/>
                <a:gd name="T108" fmla="*/ 387 w 426"/>
                <a:gd name="T109" fmla="*/ 172 h 476"/>
                <a:gd name="T110" fmla="*/ 367 w 426"/>
                <a:gd name="T111" fmla="*/ 198 h 476"/>
                <a:gd name="T112" fmla="*/ 367 w 426"/>
                <a:gd name="T113" fmla="*/ 210 h 476"/>
                <a:gd name="T114" fmla="*/ 387 w 426"/>
                <a:gd name="T115" fmla="*/ 236 h 476"/>
                <a:gd name="T116" fmla="*/ 387 w 426"/>
                <a:gd name="T117" fmla="*/ 250 h 476"/>
                <a:gd name="T118" fmla="*/ 265 w 426"/>
                <a:gd name="T119" fmla="*/ 243 h 476"/>
                <a:gd name="T120" fmla="*/ 405 w 426"/>
                <a:gd name="T121" fmla="*/ 414 h 476"/>
                <a:gd name="T122" fmla="*/ 412 w 426"/>
                <a:gd name="T123" fmla="*/ 462 h 476"/>
                <a:gd name="T124" fmla="*/ 412 w 426"/>
                <a:gd name="T125" fmla="*/ 428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501149" y="4432218"/>
            <a:ext cx="1162320" cy="1162320"/>
            <a:chOff x="3513075" y="4445876"/>
            <a:chExt cx="1000800" cy="1000800"/>
          </a:xfrm>
        </p:grpSpPr>
        <p:sp>
          <p:nvSpPr>
            <p:cNvPr id="36" name="Oval 35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6133385" y="4432218"/>
            <a:ext cx="1162320" cy="1162320"/>
            <a:chOff x="6331147" y="4510530"/>
            <a:chExt cx="1000800" cy="1000800"/>
          </a:xfrm>
        </p:grpSpPr>
        <p:sp>
          <p:nvSpPr>
            <p:cNvPr id="43" name="Oval 42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6517184" y="4734457"/>
              <a:ext cx="628726" cy="55294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none" lIns="91440" tIns="45720" rIns="91440" bIns="45720" numCol="1" anchor="t" anchorCtr="0" compatLnSpc="1"/>
            <a:lstStyle/>
            <a:p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770725" y="4432151"/>
            <a:ext cx="1163946" cy="1163946"/>
            <a:chOff x="8741934" y="4445876"/>
            <a:chExt cx="1002200" cy="1002200"/>
          </a:xfrm>
        </p:grpSpPr>
        <p:sp>
          <p:nvSpPr>
            <p:cNvPr id="46" name="Oval 45"/>
            <p:cNvSpPr/>
            <p:nvPr/>
          </p:nvSpPr>
          <p:spPr>
            <a:xfrm>
              <a:off x="8741934" y="4445876"/>
              <a:ext cx="1002200" cy="10022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9020434" y="4649336"/>
              <a:ext cx="445200" cy="574260"/>
              <a:chOff x="8693150" y="3081338"/>
              <a:chExt cx="596901" cy="769938"/>
            </a:xfrm>
            <a:solidFill>
              <a:schemeClr val="bg1"/>
            </a:solidFill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8693150" y="3081338"/>
                <a:ext cx="508000" cy="769938"/>
              </a:xfrm>
              <a:custGeom>
                <a:avLst/>
                <a:gdLst>
                  <a:gd name="T0" fmla="*/ 217 w 320"/>
                  <a:gd name="T1" fmla="*/ 57 h 485"/>
                  <a:gd name="T2" fmla="*/ 181 w 320"/>
                  <a:gd name="T3" fmla="*/ 43 h 485"/>
                  <a:gd name="T4" fmla="*/ 182 w 320"/>
                  <a:gd name="T5" fmla="*/ 34 h 485"/>
                  <a:gd name="T6" fmla="*/ 182 w 320"/>
                  <a:gd name="T7" fmla="*/ 24 h 485"/>
                  <a:gd name="T8" fmla="*/ 173 w 320"/>
                  <a:gd name="T9" fmla="*/ 8 h 485"/>
                  <a:gd name="T10" fmla="*/ 159 w 320"/>
                  <a:gd name="T11" fmla="*/ 1 h 485"/>
                  <a:gd name="T12" fmla="*/ 154 w 320"/>
                  <a:gd name="T13" fmla="*/ 0 h 485"/>
                  <a:gd name="T14" fmla="*/ 147 w 320"/>
                  <a:gd name="T15" fmla="*/ 1 h 485"/>
                  <a:gd name="T16" fmla="*/ 133 w 320"/>
                  <a:gd name="T17" fmla="*/ 8 h 485"/>
                  <a:gd name="T18" fmla="*/ 125 w 320"/>
                  <a:gd name="T19" fmla="*/ 24 h 485"/>
                  <a:gd name="T20" fmla="*/ 125 w 320"/>
                  <a:gd name="T21" fmla="*/ 34 h 485"/>
                  <a:gd name="T22" fmla="*/ 106 w 320"/>
                  <a:gd name="T23" fmla="*/ 43 h 485"/>
                  <a:gd name="T24" fmla="*/ 92 w 320"/>
                  <a:gd name="T25" fmla="*/ 63 h 485"/>
                  <a:gd name="T26" fmla="*/ 16 w 320"/>
                  <a:gd name="T27" fmla="*/ 63 h 485"/>
                  <a:gd name="T28" fmla="*/ 6 w 320"/>
                  <a:gd name="T29" fmla="*/ 68 h 485"/>
                  <a:gd name="T30" fmla="*/ 0 w 320"/>
                  <a:gd name="T31" fmla="*/ 79 h 485"/>
                  <a:gd name="T32" fmla="*/ 1 w 320"/>
                  <a:gd name="T33" fmla="*/ 475 h 485"/>
                  <a:gd name="T34" fmla="*/ 16 w 320"/>
                  <a:gd name="T35" fmla="*/ 485 h 485"/>
                  <a:gd name="T36" fmla="*/ 310 w 320"/>
                  <a:gd name="T37" fmla="*/ 484 h 485"/>
                  <a:gd name="T38" fmla="*/ 320 w 320"/>
                  <a:gd name="T39" fmla="*/ 470 h 485"/>
                  <a:gd name="T40" fmla="*/ 319 w 320"/>
                  <a:gd name="T41" fmla="*/ 73 h 485"/>
                  <a:gd name="T42" fmla="*/ 305 w 320"/>
                  <a:gd name="T43" fmla="*/ 63 h 485"/>
                  <a:gd name="T44" fmla="*/ 134 w 320"/>
                  <a:gd name="T45" fmla="*/ 57 h 485"/>
                  <a:gd name="T46" fmla="*/ 144 w 320"/>
                  <a:gd name="T47" fmla="*/ 40 h 485"/>
                  <a:gd name="T48" fmla="*/ 138 w 320"/>
                  <a:gd name="T49" fmla="*/ 29 h 485"/>
                  <a:gd name="T50" fmla="*/ 143 w 320"/>
                  <a:gd name="T51" fmla="*/ 18 h 485"/>
                  <a:gd name="T52" fmla="*/ 154 w 320"/>
                  <a:gd name="T53" fmla="*/ 15 h 485"/>
                  <a:gd name="T54" fmla="*/ 163 w 320"/>
                  <a:gd name="T55" fmla="*/ 18 h 485"/>
                  <a:gd name="T56" fmla="*/ 168 w 320"/>
                  <a:gd name="T57" fmla="*/ 29 h 485"/>
                  <a:gd name="T58" fmla="*/ 162 w 320"/>
                  <a:gd name="T59" fmla="*/ 40 h 485"/>
                  <a:gd name="T60" fmla="*/ 203 w 320"/>
                  <a:gd name="T61" fmla="*/ 57 h 485"/>
                  <a:gd name="T62" fmla="*/ 106 w 320"/>
                  <a:gd name="T63" fmla="*/ 57 h 485"/>
                  <a:gd name="T64" fmla="*/ 217 w 320"/>
                  <a:gd name="T65" fmla="*/ 113 h 485"/>
                  <a:gd name="T66" fmla="*/ 279 w 320"/>
                  <a:gd name="T67" fmla="*/ 440 h 485"/>
                  <a:gd name="T68" fmla="*/ 92 w 320"/>
                  <a:gd name="T69" fmla="*/ 102 h 485"/>
                  <a:gd name="T70" fmla="*/ 306 w 320"/>
                  <a:gd name="T71" fmla="*/ 470 h 485"/>
                  <a:gd name="T72" fmla="*/ 304 w 320"/>
                  <a:gd name="T73" fmla="*/ 471 h 485"/>
                  <a:gd name="T74" fmla="*/ 15 w 320"/>
                  <a:gd name="T75" fmla="*/ 471 h 485"/>
                  <a:gd name="T76" fmla="*/ 15 w 320"/>
                  <a:gd name="T77" fmla="*/ 79 h 485"/>
                  <a:gd name="T78" fmla="*/ 16 w 320"/>
                  <a:gd name="T79" fmla="*/ 78 h 485"/>
                  <a:gd name="T80" fmla="*/ 92 w 320"/>
                  <a:gd name="T81" fmla="*/ 88 h 485"/>
                  <a:gd name="T82" fmla="*/ 293 w 320"/>
                  <a:gd name="T83" fmla="*/ 454 h 485"/>
                  <a:gd name="T84" fmla="*/ 217 w 320"/>
                  <a:gd name="T85" fmla="*/ 78 h 485"/>
                  <a:gd name="T86" fmla="*/ 306 w 320"/>
                  <a:gd name="T87" fmla="*/ 78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0" h="485">
                    <a:moveTo>
                      <a:pt x="305" y="63"/>
                    </a:moveTo>
                    <a:lnTo>
                      <a:pt x="217" y="63"/>
                    </a:lnTo>
                    <a:lnTo>
                      <a:pt x="217" y="57"/>
                    </a:lnTo>
                    <a:lnTo>
                      <a:pt x="217" y="43"/>
                    </a:lnTo>
                    <a:lnTo>
                      <a:pt x="203" y="43"/>
                    </a:lnTo>
                    <a:lnTo>
                      <a:pt x="181" y="43"/>
                    </a:lnTo>
                    <a:lnTo>
                      <a:pt x="179" y="40"/>
                    </a:lnTo>
                    <a:lnTo>
                      <a:pt x="179" y="40"/>
                    </a:lnTo>
                    <a:lnTo>
                      <a:pt x="182" y="34"/>
                    </a:lnTo>
                    <a:lnTo>
                      <a:pt x="182" y="29"/>
                    </a:lnTo>
                    <a:lnTo>
                      <a:pt x="182" y="29"/>
                    </a:lnTo>
                    <a:lnTo>
                      <a:pt x="182" y="24"/>
                    </a:lnTo>
                    <a:lnTo>
                      <a:pt x="179" y="18"/>
                    </a:lnTo>
                    <a:lnTo>
                      <a:pt x="177" y="13"/>
                    </a:lnTo>
                    <a:lnTo>
                      <a:pt x="173" y="8"/>
                    </a:lnTo>
                    <a:lnTo>
                      <a:pt x="169" y="5"/>
                    </a:lnTo>
                    <a:lnTo>
                      <a:pt x="164" y="3"/>
                    </a:lnTo>
                    <a:lnTo>
                      <a:pt x="159" y="1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47" y="1"/>
                    </a:lnTo>
                    <a:lnTo>
                      <a:pt x="142" y="3"/>
                    </a:lnTo>
                    <a:lnTo>
                      <a:pt x="137" y="5"/>
                    </a:lnTo>
                    <a:lnTo>
                      <a:pt x="133" y="8"/>
                    </a:lnTo>
                    <a:lnTo>
                      <a:pt x="130" y="13"/>
                    </a:lnTo>
                    <a:lnTo>
                      <a:pt x="127" y="18"/>
                    </a:lnTo>
                    <a:lnTo>
                      <a:pt x="125" y="24"/>
                    </a:lnTo>
                    <a:lnTo>
                      <a:pt x="124" y="29"/>
                    </a:lnTo>
                    <a:lnTo>
                      <a:pt x="124" y="29"/>
                    </a:lnTo>
                    <a:lnTo>
                      <a:pt x="125" y="34"/>
                    </a:lnTo>
                    <a:lnTo>
                      <a:pt x="127" y="40"/>
                    </a:lnTo>
                    <a:lnTo>
                      <a:pt x="125" y="43"/>
                    </a:lnTo>
                    <a:lnTo>
                      <a:pt x="106" y="43"/>
                    </a:lnTo>
                    <a:lnTo>
                      <a:pt x="92" y="43"/>
                    </a:lnTo>
                    <a:lnTo>
                      <a:pt x="92" y="57"/>
                    </a:lnTo>
                    <a:lnTo>
                      <a:pt x="92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0" y="65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2" y="72"/>
                    </a:lnTo>
                    <a:lnTo>
                      <a:pt x="0" y="79"/>
                    </a:lnTo>
                    <a:lnTo>
                      <a:pt x="0" y="470"/>
                    </a:lnTo>
                    <a:lnTo>
                      <a:pt x="0" y="470"/>
                    </a:lnTo>
                    <a:lnTo>
                      <a:pt x="1" y="475"/>
                    </a:lnTo>
                    <a:lnTo>
                      <a:pt x="5" y="480"/>
                    </a:lnTo>
                    <a:lnTo>
                      <a:pt x="10" y="484"/>
                    </a:lnTo>
                    <a:lnTo>
                      <a:pt x="16" y="485"/>
                    </a:lnTo>
                    <a:lnTo>
                      <a:pt x="304" y="485"/>
                    </a:lnTo>
                    <a:lnTo>
                      <a:pt x="304" y="485"/>
                    </a:lnTo>
                    <a:lnTo>
                      <a:pt x="310" y="484"/>
                    </a:lnTo>
                    <a:lnTo>
                      <a:pt x="316" y="480"/>
                    </a:lnTo>
                    <a:lnTo>
                      <a:pt x="319" y="476"/>
                    </a:lnTo>
                    <a:lnTo>
                      <a:pt x="320" y="470"/>
                    </a:lnTo>
                    <a:lnTo>
                      <a:pt x="320" y="79"/>
                    </a:lnTo>
                    <a:lnTo>
                      <a:pt x="320" y="79"/>
                    </a:lnTo>
                    <a:lnTo>
                      <a:pt x="319" y="73"/>
                    </a:lnTo>
                    <a:lnTo>
                      <a:pt x="316" y="68"/>
                    </a:lnTo>
                    <a:lnTo>
                      <a:pt x="310" y="65"/>
                    </a:lnTo>
                    <a:lnTo>
                      <a:pt x="305" y="63"/>
                    </a:lnTo>
                    <a:lnTo>
                      <a:pt x="305" y="63"/>
                    </a:lnTo>
                    <a:close/>
                    <a:moveTo>
                      <a:pt x="106" y="57"/>
                    </a:moveTo>
                    <a:lnTo>
                      <a:pt x="134" y="57"/>
                    </a:lnTo>
                    <a:lnTo>
                      <a:pt x="137" y="52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41" y="34"/>
                    </a:lnTo>
                    <a:lnTo>
                      <a:pt x="140" y="32"/>
                    </a:lnTo>
                    <a:lnTo>
                      <a:pt x="138" y="29"/>
                    </a:lnTo>
                    <a:lnTo>
                      <a:pt x="138" y="29"/>
                    </a:lnTo>
                    <a:lnTo>
                      <a:pt x="140" y="24"/>
                    </a:lnTo>
                    <a:lnTo>
                      <a:pt x="143" y="18"/>
                    </a:lnTo>
                    <a:lnTo>
                      <a:pt x="147" y="16"/>
                    </a:lnTo>
                    <a:lnTo>
                      <a:pt x="154" y="15"/>
                    </a:lnTo>
                    <a:lnTo>
                      <a:pt x="154" y="15"/>
                    </a:lnTo>
                    <a:lnTo>
                      <a:pt x="154" y="15"/>
                    </a:lnTo>
                    <a:lnTo>
                      <a:pt x="159" y="16"/>
                    </a:lnTo>
                    <a:lnTo>
                      <a:pt x="163" y="18"/>
                    </a:lnTo>
                    <a:lnTo>
                      <a:pt x="167" y="24"/>
                    </a:lnTo>
                    <a:lnTo>
                      <a:pt x="168" y="29"/>
                    </a:lnTo>
                    <a:lnTo>
                      <a:pt x="168" y="29"/>
                    </a:lnTo>
                    <a:lnTo>
                      <a:pt x="168" y="32"/>
                    </a:lnTo>
                    <a:lnTo>
                      <a:pt x="167" y="34"/>
                    </a:lnTo>
                    <a:lnTo>
                      <a:pt x="162" y="40"/>
                    </a:lnTo>
                    <a:lnTo>
                      <a:pt x="170" y="52"/>
                    </a:lnTo>
                    <a:lnTo>
                      <a:pt x="173" y="57"/>
                    </a:lnTo>
                    <a:lnTo>
                      <a:pt x="203" y="57"/>
                    </a:lnTo>
                    <a:lnTo>
                      <a:pt x="203" y="98"/>
                    </a:lnTo>
                    <a:lnTo>
                      <a:pt x="106" y="98"/>
                    </a:lnTo>
                    <a:lnTo>
                      <a:pt x="106" y="57"/>
                    </a:lnTo>
                    <a:close/>
                    <a:moveTo>
                      <a:pt x="106" y="113"/>
                    </a:moveTo>
                    <a:lnTo>
                      <a:pt x="203" y="113"/>
                    </a:lnTo>
                    <a:lnTo>
                      <a:pt x="217" y="113"/>
                    </a:lnTo>
                    <a:lnTo>
                      <a:pt x="217" y="102"/>
                    </a:lnTo>
                    <a:lnTo>
                      <a:pt x="279" y="102"/>
                    </a:lnTo>
                    <a:lnTo>
                      <a:pt x="279" y="440"/>
                    </a:lnTo>
                    <a:lnTo>
                      <a:pt x="44" y="440"/>
                    </a:lnTo>
                    <a:lnTo>
                      <a:pt x="44" y="102"/>
                    </a:lnTo>
                    <a:lnTo>
                      <a:pt x="92" y="102"/>
                    </a:lnTo>
                    <a:lnTo>
                      <a:pt x="92" y="113"/>
                    </a:lnTo>
                    <a:lnTo>
                      <a:pt x="106" y="113"/>
                    </a:lnTo>
                    <a:close/>
                    <a:moveTo>
                      <a:pt x="306" y="470"/>
                    </a:moveTo>
                    <a:lnTo>
                      <a:pt x="306" y="470"/>
                    </a:lnTo>
                    <a:lnTo>
                      <a:pt x="305" y="471"/>
                    </a:lnTo>
                    <a:lnTo>
                      <a:pt x="304" y="471"/>
                    </a:lnTo>
                    <a:lnTo>
                      <a:pt x="16" y="471"/>
                    </a:lnTo>
                    <a:lnTo>
                      <a:pt x="16" y="471"/>
                    </a:lnTo>
                    <a:lnTo>
                      <a:pt x="15" y="471"/>
                    </a:lnTo>
                    <a:lnTo>
                      <a:pt x="14" y="470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5" y="78"/>
                    </a:lnTo>
                    <a:lnTo>
                      <a:pt x="15" y="78"/>
                    </a:lnTo>
                    <a:lnTo>
                      <a:pt x="16" y="78"/>
                    </a:lnTo>
                    <a:lnTo>
                      <a:pt x="16" y="78"/>
                    </a:lnTo>
                    <a:lnTo>
                      <a:pt x="92" y="78"/>
                    </a:lnTo>
                    <a:lnTo>
                      <a:pt x="92" y="88"/>
                    </a:lnTo>
                    <a:lnTo>
                      <a:pt x="30" y="88"/>
                    </a:lnTo>
                    <a:lnTo>
                      <a:pt x="29" y="454"/>
                    </a:lnTo>
                    <a:lnTo>
                      <a:pt x="293" y="454"/>
                    </a:lnTo>
                    <a:lnTo>
                      <a:pt x="293" y="88"/>
                    </a:lnTo>
                    <a:lnTo>
                      <a:pt x="217" y="88"/>
                    </a:lnTo>
                    <a:lnTo>
                      <a:pt x="217" y="78"/>
                    </a:lnTo>
                    <a:lnTo>
                      <a:pt x="305" y="78"/>
                    </a:lnTo>
                    <a:lnTo>
                      <a:pt x="305" y="78"/>
                    </a:lnTo>
                    <a:lnTo>
                      <a:pt x="306" y="78"/>
                    </a:lnTo>
                    <a:lnTo>
                      <a:pt x="306" y="79"/>
                    </a:lnTo>
                    <a:lnTo>
                      <a:pt x="306" y="4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 bwMode="auto">
              <a:xfrm>
                <a:off x="8924925" y="3116263"/>
                <a:ext cx="22225" cy="20638"/>
              </a:xfrm>
              <a:custGeom>
                <a:avLst/>
                <a:gdLst>
                  <a:gd name="T0" fmla="*/ 8 w 14"/>
                  <a:gd name="T1" fmla="*/ 0 h 13"/>
                  <a:gd name="T2" fmla="*/ 8 w 14"/>
                  <a:gd name="T3" fmla="*/ 0 h 13"/>
                  <a:gd name="T4" fmla="*/ 4 w 14"/>
                  <a:gd name="T5" fmla="*/ 0 h 13"/>
                  <a:gd name="T6" fmla="*/ 2 w 14"/>
                  <a:gd name="T7" fmla="*/ 2 h 13"/>
                  <a:gd name="T8" fmla="*/ 1 w 14"/>
                  <a:gd name="T9" fmla="*/ 4 h 13"/>
                  <a:gd name="T10" fmla="*/ 0 w 14"/>
                  <a:gd name="T11" fmla="*/ 7 h 13"/>
                  <a:gd name="T12" fmla="*/ 0 w 14"/>
                  <a:gd name="T13" fmla="*/ 7 h 13"/>
                  <a:gd name="T14" fmla="*/ 1 w 14"/>
                  <a:gd name="T15" fmla="*/ 9 h 13"/>
                  <a:gd name="T16" fmla="*/ 2 w 14"/>
                  <a:gd name="T17" fmla="*/ 11 h 13"/>
                  <a:gd name="T18" fmla="*/ 4 w 14"/>
                  <a:gd name="T19" fmla="*/ 13 h 13"/>
                  <a:gd name="T20" fmla="*/ 8 w 14"/>
                  <a:gd name="T21" fmla="*/ 13 h 13"/>
                  <a:gd name="T22" fmla="*/ 8 w 14"/>
                  <a:gd name="T23" fmla="*/ 13 h 13"/>
                  <a:gd name="T24" fmla="*/ 8 w 14"/>
                  <a:gd name="T25" fmla="*/ 13 h 13"/>
                  <a:gd name="T26" fmla="*/ 8 w 14"/>
                  <a:gd name="T27" fmla="*/ 13 h 13"/>
                  <a:gd name="T28" fmla="*/ 10 w 14"/>
                  <a:gd name="T29" fmla="*/ 13 h 13"/>
                  <a:gd name="T30" fmla="*/ 12 w 14"/>
                  <a:gd name="T31" fmla="*/ 11 h 13"/>
                  <a:gd name="T32" fmla="*/ 13 w 14"/>
                  <a:gd name="T33" fmla="*/ 9 h 13"/>
                  <a:gd name="T34" fmla="*/ 14 w 14"/>
                  <a:gd name="T35" fmla="*/ 7 h 13"/>
                  <a:gd name="T36" fmla="*/ 14 w 14"/>
                  <a:gd name="T37" fmla="*/ 7 h 13"/>
                  <a:gd name="T38" fmla="*/ 13 w 14"/>
                  <a:gd name="T39" fmla="*/ 4 h 13"/>
                  <a:gd name="T40" fmla="*/ 12 w 14"/>
                  <a:gd name="T41" fmla="*/ 2 h 13"/>
                  <a:gd name="T42" fmla="*/ 10 w 14"/>
                  <a:gd name="T43" fmla="*/ 0 h 13"/>
                  <a:gd name="T44" fmla="*/ 8 w 14"/>
                  <a:gd name="T45" fmla="*/ 0 h 13"/>
                  <a:gd name="T46" fmla="*/ 8 w 14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13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2" y="11"/>
                    </a:lnTo>
                    <a:lnTo>
                      <a:pt x="13" y="9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3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8866188" y="3378200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Freeform 50"/>
              <p:cNvSpPr>
                <a:spLocks noEditPoints="1"/>
              </p:cNvSpPr>
              <p:nvPr/>
            </p:nvSpPr>
            <p:spPr bwMode="auto">
              <a:xfrm>
                <a:off x="8797925" y="3362325"/>
                <a:ext cx="53975" cy="52388"/>
              </a:xfrm>
              <a:custGeom>
                <a:avLst/>
                <a:gdLst>
                  <a:gd name="T0" fmla="*/ 0 w 34"/>
                  <a:gd name="T1" fmla="*/ 33 h 33"/>
                  <a:gd name="T2" fmla="*/ 34 w 34"/>
                  <a:gd name="T3" fmla="*/ 33 h 33"/>
                  <a:gd name="T4" fmla="*/ 34 w 34"/>
                  <a:gd name="T5" fmla="*/ 0 h 33"/>
                  <a:gd name="T6" fmla="*/ 0 w 34"/>
                  <a:gd name="T7" fmla="*/ 0 h 33"/>
                  <a:gd name="T8" fmla="*/ 0 w 34"/>
                  <a:gd name="T9" fmla="*/ 33 h 33"/>
                  <a:gd name="T10" fmla="*/ 14 w 34"/>
                  <a:gd name="T11" fmla="*/ 14 h 33"/>
                  <a:gd name="T12" fmla="*/ 20 w 34"/>
                  <a:gd name="T13" fmla="*/ 14 h 33"/>
                  <a:gd name="T14" fmla="*/ 20 w 34"/>
                  <a:gd name="T15" fmla="*/ 19 h 33"/>
                  <a:gd name="T16" fmla="*/ 14 w 34"/>
                  <a:gd name="T17" fmla="*/ 19 h 33"/>
                  <a:gd name="T18" fmla="*/ 14 w 34"/>
                  <a:gd name="T19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3">
                    <a:moveTo>
                      <a:pt x="0" y="33"/>
                    </a:moveTo>
                    <a:lnTo>
                      <a:pt x="34" y="33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3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9"/>
                    </a:lnTo>
                    <a:lnTo>
                      <a:pt x="14" y="19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8866188" y="3452813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8797925" y="3436938"/>
                <a:ext cx="53975" cy="53975"/>
              </a:xfrm>
              <a:custGeom>
                <a:avLst/>
                <a:gdLst>
                  <a:gd name="T0" fmla="*/ 0 w 34"/>
                  <a:gd name="T1" fmla="*/ 34 h 34"/>
                  <a:gd name="T2" fmla="*/ 34 w 34"/>
                  <a:gd name="T3" fmla="*/ 34 h 34"/>
                  <a:gd name="T4" fmla="*/ 34 w 34"/>
                  <a:gd name="T5" fmla="*/ 0 h 34"/>
                  <a:gd name="T6" fmla="*/ 0 w 34"/>
                  <a:gd name="T7" fmla="*/ 0 h 34"/>
                  <a:gd name="T8" fmla="*/ 0 w 34"/>
                  <a:gd name="T9" fmla="*/ 34 h 34"/>
                  <a:gd name="T10" fmla="*/ 14 w 34"/>
                  <a:gd name="T11" fmla="*/ 14 h 34"/>
                  <a:gd name="T12" fmla="*/ 20 w 34"/>
                  <a:gd name="T13" fmla="*/ 14 h 34"/>
                  <a:gd name="T14" fmla="*/ 20 w 34"/>
                  <a:gd name="T15" fmla="*/ 19 h 34"/>
                  <a:gd name="T16" fmla="*/ 14 w 34"/>
                  <a:gd name="T17" fmla="*/ 19 h 34"/>
                  <a:gd name="T18" fmla="*/ 14 w 34"/>
                  <a:gd name="T1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0" y="34"/>
                    </a:moveTo>
                    <a:lnTo>
                      <a:pt x="34" y="3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4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9"/>
                    </a:lnTo>
                    <a:lnTo>
                      <a:pt x="14" y="19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8866188" y="3527425"/>
                <a:ext cx="22225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8797925" y="3513138"/>
                <a:ext cx="53975" cy="50800"/>
              </a:xfrm>
              <a:custGeom>
                <a:avLst/>
                <a:gdLst>
                  <a:gd name="T0" fmla="*/ 0 w 34"/>
                  <a:gd name="T1" fmla="*/ 32 h 32"/>
                  <a:gd name="T2" fmla="*/ 34 w 34"/>
                  <a:gd name="T3" fmla="*/ 32 h 32"/>
                  <a:gd name="T4" fmla="*/ 34 w 34"/>
                  <a:gd name="T5" fmla="*/ 0 h 32"/>
                  <a:gd name="T6" fmla="*/ 0 w 34"/>
                  <a:gd name="T7" fmla="*/ 0 h 32"/>
                  <a:gd name="T8" fmla="*/ 0 w 34"/>
                  <a:gd name="T9" fmla="*/ 32 h 32"/>
                  <a:gd name="T10" fmla="*/ 14 w 34"/>
                  <a:gd name="T11" fmla="*/ 14 h 32"/>
                  <a:gd name="T12" fmla="*/ 20 w 34"/>
                  <a:gd name="T13" fmla="*/ 14 h 32"/>
                  <a:gd name="T14" fmla="*/ 20 w 34"/>
                  <a:gd name="T15" fmla="*/ 18 h 32"/>
                  <a:gd name="T16" fmla="*/ 14 w 34"/>
                  <a:gd name="T17" fmla="*/ 18 h 32"/>
                  <a:gd name="T18" fmla="*/ 14 w 34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2">
                    <a:moveTo>
                      <a:pt x="0" y="32"/>
                    </a:moveTo>
                    <a:lnTo>
                      <a:pt x="34" y="32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8"/>
                    </a:lnTo>
                    <a:lnTo>
                      <a:pt x="14" y="18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6" name="Rectangle 55"/>
              <p:cNvSpPr>
                <a:spLocks noChangeArrowheads="1"/>
              </p:cNvSpPr>
              <p:nvPr/>
            </p:nvSpPr>
            <p:spPr bwMode="auto">
              <a:xfrm>
                <a:off x="8866188" y="3602038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8797925" y="3586163"/>
                <a:ext cx="53975" cy="53975"/>
              </a:xfrm>
              <a:custGeom>
                <a:avLst/>
                <a:gdLst>
                  <a:gd name="T0" fmla="*/ 0 w 34"/>
                  <a:gd name="T1" fmla="*/ 34 h 34"/>
                  <a:gd name="T2" fmla="*/ 34 w 34"/>
                  <a:gd name="T3" fmla="*/ 34 h 34"/>
                  <a:gd name="T4" fmla="*/ 34 w 34"/>
                  <a:gd name="T5" fmla="*/ 0 h 34"/>
                  <a:gd name="T6" fmla="*/ 0 w 34"/>
                  <a:gd name="T7" fmla="*/ 0 h 34"/>
                  <a:gd name="T8" fmla="*/ 0 w 34"/>
                  <a:gd name="T9" fmla="*/ 34 h 34"/>
                  <a:gd name="T10" fmla="*/ 14 w 34"/>
                  <a:gd name="T11" fmla="*/ 14 h 34"/>
                  <a:gd name="T12" fmla="*/ 20 w 34"/>
                  <a:gd name="T13" fmla="*/ 14 h 34"/>
                  <a:gd name="T14" fmla="*/ 20 w 34"/>
                  <a:gd name="T15" fmla="*/ 20 h 34"/>
                  <a:gd name="T16" fmla="*/ 14 w 34"/>
                  <a:gd name="T17" fmla="*/ 20 h 34"/>
                  <a:gd name="T18" fmla="*/ 14 w 34"/>
                  <a:gd name="T1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0" y="34"/>
                    </a:moveTo>
                    <a:lnTo>
                      <a:pt x="34" y="3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4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20"/>
                    </a:lnTo>
                    <a:lnTo>
                      <a:pt x="14" y="2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9231313" y="3211513"/>
                <a:ext cx="58738" cy="620713"/>
              </a:xfrm>
              <a:custGeom>
                <a:avLst/>
                <a:gdLst>
                  <a:gd name="T0" fmla="*/ 37 w 37"/>
                  <a:gd name="T1" fmla="*/ 29 h 391"/>
                  <a:gd name="T2" fmla="*/ 37 w 37"/>
                  <a:gd name="T3" fmla="*/ 10 h 391"/>
                  <a:gd name="T4" fmla="*/ 37 w 37"/>
                  <a:gd name="T5" fmla="*/ 10 h 391"/>
                  <a:gd name="T6" fmla="*/ 36 w 37"/>
                  <a:gd name="T7" fmla="*/ 6 h 391"/>
                  <a:gd name="T8" fmla="*/ 34 w 37"/>
                  <a:gd name="T9" fmla="*/ 3 h 391"/>
                  <a:gd name="T10" fmla="*/ 31 w 37"/>
                  <a:gd name="T11" fmla="*/ 1 h 391"/>
                  <a:gd name="T12" fmla="*/ 27 w 37"/>
                  <a:gd name="T13" fmla="*/ 0 h 391"/>
                  <a:gd name="T14" fmla="*/ 10 w 37"/>
                  <a:gd name="T15" fmla="*/ 0 h 391"/>
                  <a:gd name="T16" fmla="*/ 10 w 37"/>
                  <a:gd name="T17" fmla="*/ 0 h 391"/>
                  <a:gd name="T18" fmla="*/ 7 w 37"/>
                  <a:gd name="T19" fmla="*/ 1 h 391"/>
                  <a:gd name="T20" fmla="*/ 4 w 37"/>
                  <a:gd name="T21" fmla="*/ 3 h 391"/>
                  <a:gd name="T22" fmla="*/ 1 w 37"/>
                  <a:gd name="T23" fmla="*/ 6 h 391"/>
                  <a:gd name="T24" fmla="*/ 0 w 37"/>
                  <a:gd name="T25" fmla="*/ 10 h 391"/>
                  <a:gd name="T26" fmla="*/ 0 w 37"/>
                  <a:gd name="T27" fmla="*/ 30 h 391"/>
                  <a:gd name="T28" fmla="*/ 0 w 37"/>
                  <a:gd name="T29" fmla="*/ 30 h 391"/>
                  <a:gd name="T30" fmla="*/ 0 w 37"/>
                  <a:gd name="T31" fmla="*/ 31 h 391"/>
                  <a:gd name="T32" fmla="*/ 0 w 37"/>
                  <a:gd name="T33" fmla="*/ 57 h 391"/>
                  <a:gd name="T34" fmla="*/ 0 w 37"/>
                  <a:gd name="T35" fmla="*/ 57 h 391"/>
                  <a:gd name="T36" fmla="*/ 0 w 37"/>
                  <a:gd name="T37" fmla="*/ 57 h 391"/>
                  <a:gd name="T38" fmla="*/ 0 w 37"/>
                  <a:gd name="T39" fmla="*/ 341 h 391"/>
                  <a:gd name="T40" fmla="*/ 0 w 37"/>
                  <a:gd name="T41" fmla="*/ 341 h 391"/>
                  <a:gd name="T42" fmla="*/ 1 w 37"/>
                  <a:gd name="T43" fmla="*/ 344 h 391"/>
                  <a:gd name="T44" fmla="*/ 1 w 37"/>
                  <a:gd name="T45" fmla="*/ 344 h 391"/>
                  <a:gd name="T46" fmla="*/ 11 w 37"/>
                  <a:gd name="T47" fmla="*/ 391 h 391"/>
                  <a:gd name="T48" fmla="*/ 25 w 37"/>
                  <a:gd name="T49" fmla="*/ 391 h 391"/>
                  <a:gd name="T50" fmla="*/ 36 w 37"/>
                  <a:gd name="T51" fmla="*/ 344 h 391"/>
                  <a:gd name="T52" fmla="*/ 36 w 37"/>
                  <a:gd name="T53" fmla="*/ 344 h 391"/>
                  <a:gd name="T54" fmla="*/ 37 w 37"/>
                  <a:gd name="T55" fmla="*/ 341 h 391"/>
                  <a:gd name="T56" fmla="*/ 37 w 37"/>
                  <a:gd name="T57" fmla="*/ 58 h 391"/>
                  <a:gd name="T58" fmla="*/ 37 w 37"/>
                  <a:gd name="T59" fmla="*/ 58 h 391"/>
                  <a:gd name="T60" fmla="*/ 37 w 37"/>
                  <a:gd name="T61" fmla="*/ 57 h 391"/>
                  <a:gd name="T62" fmla="*/ 37 w 37"/>
                  <a:gd name="T63" fmla="*/ 31 h 391"/>
                  <a:gd name="T64" fmla="*/ 37 w 37"/>
                  <a:gd name="T65" fmla="*/ 31 h 391"/>
                  <a:gd name="T66" fmla="*/ 37 w 37"/>
                  <a:gd name="T67" fmla="*/ 29 h 391"/>
                  <a:gd name="T68" fmla="*/ 37 w 37"/>
                  <a:gd name="T69" fmla="*/ 29 h 391"/>
                  <a:gd name="T70" fmla="*/ 19 w 37"/>
                  <a:gd name="T71" fmla="*/ 356 h 391"/>
                  <a:gd name="T72" fmla="*/ 17 w 37"/>
                  <a:gd name="T73" fmla="*/ 350 h 391"/>
                  <a:gd name="T74" fmla="*/ 20 w 37"/>
                  <a:gd name="T75" fmla="*/ 350 h 391"/>
                  <a:gd name="T76" fmla="*/ 19 w 37"/>
                  <a:gd name="T77" fmla="*/ 356 h 391"/>
                  <a:gd name="T78" fmla="*/ 22 w 37"/>
                  <a:gd name="T79" fmla="*/ 334 h 391"/>
                  <a:gd name="T80" fmla="*/ 14 w 37"/>
                  <a:gd name="T81" fmla="*/ 334 h 391"/>
                  <a:gd name="T82" fmla="*/ 14 w 37"/>
                  <a:gd name="T83" fmla="*/ 64 h 391"/>
                  <a:gd name="T84" fmla="*/ 22 w 37"/>
                  <a:gd name="T85" fmla="*/ 64 h 391"/>
                  <a:gd name="T86" fmla="*/ 22 w 37"/>
                  <a:gd name="T87" fmla="*/ 334 h 391"/>
                  <a:gd name="T88" fmla="*/ 22 w 37"/>
                  <a:gd name="T89" fmla="*/ 50 h 391"/>
                  <a:gd name="T90" fmla="*/ 14 w 37"/>
                  <a:gd name="T91" fmla="*/ 50 h 391"/>
                  <a:gd name="T92" fmla="*/ 14 w 37"/>
                  <a:gd name="T93" fmla="*/ 39 h 391"/>
                  <a:gd name="T94" fmla="*/ 22 w 37"/>
                  <a:gd name="T95" fmla="*/ 39 h 391"/>
                  <a:gd name="T96" fmla="*/ 22 w 37"/>
                  <a:gd name="T97" fmla="*/ 50 h 391"/>
                  <a:gd name="T98" fmla="*/ 22 w 37"/>
                  <a:gd name="T99" fmla="*/ 24 h 391"/>
                  <a:gd name="T100" fmla="*/ 14 w 37"/>
                  <a:gd name="T101" fmla="*/ 24 h 391"/>
                  <a:gd name="T102" fmla="*/ 14 w 37"/>
                  <a:gd name="T103" fmla="*/ 14 h 391"/>
                  <a:gd name="T104" fmla="*/ 22 w 37"/>
                  <a:gd name="T105" fmla="*/ 14 h 391"/>
                  <a:gd name="T106" fmla="*/ 22 w 37"/>
                  <a:gd name="T107" fmla="*/ 2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91">
                    <a:moveTo>
                      <a:pt x="37" y="29"/>
                    </a:moveTo>
                    <a:lnTo>
                      <a:pt x="37" y="10"/>
                    </a:lnTo>
                    <a:lnTo>
                      <a:pt x="37" y="10"/>
                    </a:lnTo>
                    <a:lnTo>
                      <a:pt x="36" y="6"/>
                    </a:lnTo>
                    <a:lnTo>
                      <a:pt x="34" y="3"/>
                    </a:lnTo>
                    <a:lnTo>
                      <a:pt x="31" y="1"/>
                    </a:lnTo>
                    <a:lnTo>
                      <a:pt x="27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1" y="344"/>
                    </a:lnTo>
                    <a:lnTo>
                      <a:pt x="1" y="344"/>
                    </a:lnTo>
                    <a:lnTo>
                      <a:pt x="11" y="391"/>
                    </a:lnTo>
                    <a:lnTo>
                      <a:pt x="25" y="391"/>
                    </a:lnTo>
                    <a:lnTo>
                      <a:pt x="36" y="344"/>
                    </a:lnTo>
                    <a:lnTo>
                      <a:pt x="36" y="344"/>
                    </a:lnTo>
                    <a:lnTo>
                      <a:pt x="37" y="341"/>
                    </a:lnTo>
                    <a:lnTo>
                      <a:pt x="37" y="58"/>
                    </a:lnTo>
                    <a:lnTo>
                      <a:pt x="37" y="58"/>
                    </a:lnTo>
                    <a:lnTo>
                      <a:pt x="37" y="57"/>
                    </a:lnTo>
                    <a:lnTo>
                      <a:pt x="37" y="31"/>
                    </a:lnTo>
                    <a:lnTo>
                      <a:pt x="37" y="31"/>
                    </a:lnTo>
                    <a:lnTo>
                      <a:pt x="37" y="29"/>
                    </a:lnTo>
                    <a:lnTo>
                      <a:pt x="37" y="29"/>
                    </a:lnTo>
                    <a:close/>
                    <a:moveTo>
                      <a:pt x="19" y="356"/>
                    </a:moveTo>
                    <a:lnTo>
                      <a:pt x="17" y="350"/>
                    </a:lnTo>
                    <a:lnTo>
                      <a:pt x="20" y="350"/>
                    </a:lnTo>
                    <a:lnTo>
                      <a:pt x="19" y="356"/>
                    </a:lnTo>
                    <a:close/>
                    <a:moveTo>
                      <a:pt x="22" y="334"/>
                    </a:moveTo>
                    <a:lnTo>
                      <a:pt x="14" y="334"/>
                    </a:lnTo>
                    <a:lnTo>
                      <a:pt x="14" y="64"/>
                    </a:lnTo>
                    <a:lnTo>
                      <a:pt x="22" y="64"/>
                    </a:lnTo>
                    <a:lnTo>
                      <a:pt x="22" y="334"/>
                    </a:lnTo>
                    <a:close/>
                    <a:moveTo>
                      <a:pt x="22" y="50"/>
                    </a:moveTo>
                    <a:lnTo>
                      <a:pt x="14" y="50"/>
                    </a:lnTo>
                    <a:lnTo>
                      <a:pt x="14" y="39"/>
                    </a:lnTo>
                    <a:lnTo>
                      <a:pt x="22" y="39"/>
                    </a:lnTo>
                    <a:lnTo>
                      <a:pt x="22" y="50"/>
                    </a:lnTo>
                    <a:close/>
                    <a:moveTo>
                      <a:pt x="22" y="24"/>
                    </a:moveTo>
                    <a:lnTo>
                      <a:pt x="14" y="24"/>
                    </a:lnTo>
                    <a:lnTo>
                      <a:pt x="14" y="14"/>
                    </a:lnTo>
                    <a:lnTo>
                      <a:pt x="22" y="1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9895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How-Other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环境、配置、报告、多线程执行用例等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40664" y="2022826"/>
            <a:ext cx="5510673" cy="684160"/>
            <a:chOff x="6241217" y="2285958"/>
            <a:chExt cx="5510673" cy="858846"/>
          </a:xfrm>
        </p:grpSpPr>
        <p:sp>
          <p:nvSpPr>
            <p:cNvPr id="8" name="Freeform 5"/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</p:grpSp>
      <p:sp>
        <p:nvSpPr>
          <p:cNvPr id="12" name="speed"/>
          <p:cNvSpPr txBox="1">
            <a:spLocks noChangeArrowheads="1"/>
          </p:cNvSpPr>
          <p:nvPr/>
        </p:nvSpPr>
        <p:spPr bwMode="auto">
          <a:xfrm>
            <a:off x="5618480" y="2171007"/>
            <a:ext cx="955040" cy="38671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8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Other</a:t>
            </a:r>
            <a:endParaRPr lang="en-US" altLang="ko-KR" sz="2800" b="1" dirty="0">
              <a:solidFill>
                <a:srgbClr val="FF8A00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810694" y="2823508"/>
            <a:ext cx="1849920" cy="1849918"/>
            <a:chOff x="1810694" y="2823508"/>
            <a:chExt cx="1849920" cy="1849918"/>
          </a:xfrm>
        </p:grpSpPr>
        <p:sp>
          <p:nvSpPr>
            <p:cNvPr id="38" name="Oval 37"/>
            <p:cNvSpPr/>
            <p:nvPr/>
          </p:nvSpPr>
          <p:spPr>
            <a:xfrm>
              <a:off x="1889155" y="2901969"/>
              <a:ext cx="1692998" cy="1692996"/>
            </a:xfrm>
            <a:prstGeom prst="ellipse">
              <a:avLst/>
            </a:prstGeom>
            <a:blipFill>
              <a:blip r:embed="rId1" cstate="email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810694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712612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4050925" y="2823508"/>
            <a:ext cx="1849920" cy="1849918"/>
            <a:chOff x="4050925" y="2823508"/>
            <a:chExt cx="1849920" cy="1849918"/>
          </a:xfrm>
        </p:grpSpPr>
        <p:sp>
          <p:nvSpPr>
            <p:cNvPr id="39" name="Oval 38"/>
            <p:cNvSpPr/>
            <p:nvPr/>
          </p:nvSpPr>
          <p:spPr>
            <a:xfrm>
              <a:off x="4129386" y="2901969"/>
              <a:ext cx="1692998" cy="1692996"/>
            </a:xfrm>
            <a:prstGeom prst="ellipse">
              <a:avLst/>
            </a:prstGeom>
            <a:blipFill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050925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52843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291156" y="2823508"/>
            <a:ext cx="1849920" cy="1849918"/>
            <a:chOff x="6291156" y="2823508"/>
            <a:chExt cx="1849920" cy="1849918"/>
          </a:xfrm>
        </p:grpSpPr>
        <p:sp>
          <p:nvSpPr>
            <p:cNvPr id="40" name="Oval 39"/>
            <p:cNvSpPr/>
            <p:nvPr/>
          </p:nvSpPr>
          <p:spPr>
            <a:xfrm>
              <a:off x="6369617" y="2901969"/>
              <a:ext cx="1692998" cy="1692996"/>
            </a:xfrm>
            <a:prstGeom prst="ellipse">
              <a:avLst/>
            </a:prstGeom>
            <a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29115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193074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531386" y="2823508"/>
            <a:ext cx="1849920" cy="1849918"/>
            <a:chOff x="8531386" y="2823508"/>
            <a:chExt cx="1849920" cy="1849918"/>
          </a:xfrm>
        </p:grpSpPr>
        <p:sp>
          <p:nvSpPr>
            <p:cNvPr id="41" name="Oval 40"/>
            <p:cNvSpPr/>
            <p:nvPr/>
          </p:nvSpPr>
          <p:spPr>
            <a:xfrm>
              <a:off x="8609847" y="2901969"/>
              <a:ext cx="1692998" cy="1692996"/>
            </a:xfrm>
            <a:prstGeom prst="ellipse">
              <a:avLst/>
            </a:prstGeom>
            <a:blipFill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53138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8433304" y="4974548"/>
            <a:ext cx="2046084" cy="12080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Isosceles Triangle 29"/>
          <p:cNvSpPr/>
          <p:nvPr/>
        </p:nvSpPr>
        <p:spPr>
          <a:xfrm flipV="1">
            <a:off x="2636066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4876297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Isosceles Triangle 31"/>
          <p:cNvSpPr/>
          <p:nvPr/>
        </p:nvSpPr>
        <p:spPr>
          <a:xfrm flipV="1">
            <a:off x="7116528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9356758" y="4777884"/>
            <a:ext cx="199176" cy="11501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922859" y="5115977"/>
            <a:ext cx="1625600" cy="678517"/>
            <a:chOff x="1922859" y="5092767"/>
            <a:chExt cx="1625600" cy="678517"/>
          </a:xfrm>
        </p:grpSpPr>
        <p:sp>
          <p:nvSpPr>
            <p:cNvPr id="46" name="speed"/>
            <p:cNvSpPr txBox="1">
              <a:spLocks noChangeArrowheads="1"/>
            </p:cNvSpPr>
            <p:nvPr/>
          </p:nvSpPr>
          <p:spPr bwMode="auto">
            <a:xfrm>
              <a:off x="1922859" y="5525539"/>
              <a:ext cx="1625600" cy="245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数据库和接口服务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7" name="speed"/>
            <p:cNvSpPr txBox="1">
              <a:spLocks noChangeArrowheads="1"/>
            </p:cNvSpPr>
            <p:nvPr/>
          </p:nvSpPr>
          <p:spPr bwMode="auto">
            <a:xfrm>
              <a:off x="2328622" y="5092767"/>
              <a:ext cx="814070" cy="4425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zh-CN" altLang="en-US" sz="3200">
                  <a:solidFill>
                    <a:srgbClr val="415463"/>
                  </a:solidFill>
                  <a:latin typeface="Calibri" panose="020F0502020204030204" pitchFamily="34" charset="0"/>
                </a:rPr>
                <a:t>环境</a:t>
              </a:r>
              <a:endParaRPr lang="zh-CN" altLang="en-US" sz="32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061493" y="5115977"/>
            <a:ext cx="1828800" cy="678517"/>
            <a:chOff x="1821262" y="5092767"/>
            <a:chExt cx="1828800" cy="678517"/>
          </a:xfrm>
        </p:grpSpPr>
        <p:sp>
          <p:nvSpPr>
            <p:cNvPr id="50" name="speed"/>
            <p:cNvSpPr txBox="1">
              <a:spLocks noChangeArrowheads="1"/>
            </p:cNvSpPr>
            <p:nvPr/>
          </p:nvSpPr>
          <p:spPr bwMode="auto">
            <a:xfrm>
              <a:off x="1821262" y="5525539"/>
              <a:ext cx="1828800" cy="245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数据库、接口域名等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2328621" y="5092767"/>
              <a:ext cx="814070" cy="4425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zh-CN" altLang="en-US" sz="3200">
                  <a:solidFill>
                    <a:srgbClr val="415463"/>
                  </a:solidFill>
                  <a:latin typeface="Calibri" panose="020F0502020204030204" pitchFamily="34" charset="0"/>
                </a:rPr>
                <a:t>配置</a:t>
              </a:r>
              <a:endParaRPr lang="zh-CN" altLang="en-US" sz="32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809084" y="5115977"/>
            <a:ext cx="814070" cy="678517"/>
            <a:chOff x="2328622" y="5092767"/>
            <a:chExt cx="814070" cy="678517"/>
          </a:xfrm>
        </p:grpSpPr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2329258" y="5525539"/>
              <a:ext cx="812800" cy="245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algn="ctr"/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框架自带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speed"/>
            <p:cNvSpPr txBox="1">
              <a:spLocks noChangeArrowheads="1"/>
            </p:cNvSpPr>
            <p:nvPr/>
          </p:nvSpPr>
          <p:spPr bwMode="auto">
            <a:xfrm>
              <a:off x="2328622" y="5092767"/>
              <a:ext cx="814070" cy="4425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zh-CN" altLang="en-US" sz="3200">
                  <a:solidFill>
                    <a:srgbClr val="415463"/>
                  </a:solidFill>
                  <a:latin typeface="Calibri" panose="020F0502020204030204" pitchFamily="34" charset="0"/>
                </a:rPr>
                <a:t>报告</a:t>
              </a:r>
              <a:endParaRPr lang="zh-CN" altLang="en-US" sz="32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845797" y="5115977"/>
            <a:ext cx="1221105" cy="678517"/>
            <a:chOff x="2125105" y="5092767"/>
            <a:chExt cx="1221105" cy="678517"/>
          </a:xfrm>
        </p:grpSpPr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2329258" y="5525539"/>
              <a:ext cx="812800" cy="245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框架插件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speed"/>
            <p:cNvSpPr txBox="1">
              <a:spLocks noChangeArrowheads="1"/>
            </p:cNvSpPr>
            <p:nvPr/>
          </p:nvSpPr>
          <p:spPr bwMode="auto">
            <a:xfrm>
              <a:off x="2125105" y="5092767"/>
              <a:ext cx="1221105" cy="4425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ctr"/>
              <a:r>
                <a:rPr lang="zh-CN" altLang="en-US" sz="3200">
                  <a:solidFill>
                    <a:srgbClr val="415463"/>
                  </a:solidFill>
                  <a:latin typeface="Calibri" panose="020F0502020204030204" pitchFamily="34" charset="0"/>
                </a:rPr>
                <a:t>多线程</a:t>
              </a:r>
              <a:endParaRPr lang="zh-CN" altLang="en-US" sz="32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Prepare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1800">
                <a:effectLst/>
                <a:latin typeface="Calibri" panose="020F0502020204030204" pitchFamily="34" charset="0"/>
              </a:rPr>
              <a:t>Need Skills 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indent="0" algn="l" latinLnBrk="0">
              <a:buClr>
                <a:srgbClr val="FF8A00"/>
              </a:buClr>
              <a:buFont typeface="Arial" panose="020B0604020202090204" pitchFamily="34" charset="0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你可能需要掌握的技能？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9183" y="1914855"/>
            <a:ext cx="10764348" cy="4373332"/>
            <a:chOff x="738665" y="1985140"/>
            <a:chExt cx="10100602" cy="4103666"/>
          </a:xfrm>
        </p:grpSpPr>
        <p:grpSp>
          <p:nvGrpSpPr>
            <p:cNvPr id="9" name="Group 8"/>
            <p:cNvGrpSpPr/>
            <p:nvPr/>
          </p:nvGrpSpPr>
          <p:grpSpPr>
            <a:xfrm>
              <a:off x="8822332" y="3136193"/>
              <a:ext cx="2016935" cy="653939"/>
              <a:chOff x="7181967" y="2295042"/>
              <a:chExt cx="2016935" cy="653939"/>
            </a:xfrm>
          </p:grpSpPr>
          <p:sp>
            <p:nvSpPr>
              <p:cNvPr id="10" name="speed"/>
              <p:cNvSpPr txBox="1">
                <a:spLocks noChangeArrowheads="1"/>
              </p:cNvSpPr>
              <p:nvPr/>
            </p:nvSpPr>
            <p:spPr bwMode="auto">
              <a:xfrm>
                <a:off x="7181967" y="2573599"/>
                <a:ext cx="2016935" cy="37538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1. 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优秀的接口用例设计能力</a:t>
                </a:r>
                <a:endPara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2. 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熟悉常用的测试方案</a:t>
                </a: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or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思路</a:t>
                </a:r>
                <a:endPara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11" name="텍스트 개체 틀 3"/>
              <p:cNvSpPr txBox="1"/>
              <p:nvPr/>
            </p:nvSpPr>
            <p:spPr>
              <a:xfrm>
                <a:off x="7181967" y="2295042"/>
                <a:ext cx="494551" cy="28838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90204" pitchFamily="34" charset="0"/>
                  <a:buNone/>
                  <a:defRPr sz="1000" b="0" i="0" baseline="0">
                    <a:effectLst/>
                    <a:latin typeface="Tahoma" panose="020B0804030504040204" pitchFamily="34" charset="0"/>
                    <a:ea typeface="+mj-ea"/>
                    <a:cs typeface="Tahoma" panose="020B08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9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9pPr>
              </a:lstStyle>
              <a:p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Test</a:t>
                </a:r>
                <a:endPara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38665" y="3084889"/>
              <a:ext cx="2736716" cy="902197"/>
              <a:chOff x="1020809" y="4741337"/>
              <a:chExt cx="2736716" cy="902197"/>
            </a:xfrm>
          </p:grpSpPr>
          <p:sp>
            <p:nvSpPr>
              <p:cNvPr id="13" name="speed"/>
              <p:cNvSpPr txBox="1">
                <a:spLocks noChangeArrowheads="1"/>
              </p:cNvSpPr>
              <p:nvPr/>
            </p:nvSpPr>
            <p:spPr bwMode="auto">
              <a:xfrm>
                <a:off x="1020809" y="5080460"/>
                <a:ext cx="2736716" cy="56307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l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1. 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字符串、数字、列表、字典常规处理</a:t>
                </a:r>
                <a:endPara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  <a:p>
                <a:pPr algn="l" latinLnBrk="0">
                  <a:buClr>
                    <a:prstClr val="white"/>
                  </a:buClr>
                  <a:defRPr/>
                </a:pP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2. 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对像创建，继承以及其他常规操作</a:t>
                </a:r>
                <a:endPara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  <a:p>
                <a:pPr algn="l" latinLnBrk="0">
                  <a:buClr>
                    <a:prstClr val="white"/>
                  </a:buClr>
                  <a:defRPr/>
                </a:pP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3. 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了解依赖库的基本用法</a:t>
                </a: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, 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依赖库见附件</a:t>
                </a:r>
                <a:endPara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14" name="텍스트 개체 틀 3"/>
              <p:cNvSpPr txBox="1"/>
              <p:nvPr/>
            </p:nvSpPr>
            <p:spPr>
              <a:xfrm>
                <a:off x="2368942" y="4741337"/>
                <a:ext cx="1344822" cy="28838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90204" pitchFamily="34" charset="0"/>
                  <a:buNone/>
                  <a:defRPr sz="1000" b="0" i="0" baseline="0">
                    <a:effectLst/>
                    <a:latin typeface="Tahoma" panose="020B0804030504040204" pitchFamily="34" charset="0"/>
                    <a:ea typeface="+mj-ea"/>
                    <a:cs typeface="Tahoma" panose="020B08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9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9pPr>
              </a:lstStyle>
              <a:p>
                <a:pPr algn="r"/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python3&amp;lib</a:t>
                </a:r>
                <a:endPara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822332" y="4358421"/>
              <a:ext cx="1913855" cy="486213"/>
              <a:chOff x="8520276" y="4781938"/>
              <a:chExt cx="1913855" cy="486213"/>
            </a:xfrm>
          </p:grpSpPr>
          <p:sp>
            <p:nvSpPr>
              <p:cNvPr id="16" name="speed"/>
              <p:cNvSpPr txBox="1">
                <a:spLocks noChangeArrowheads="1"/>
              </p:cNvSpPr>
              <p:nvPr/>
            </p:nvSpPr>
            <p:spPr bwMode="auto">
              <a:xfrm>
                <a:off x="8520277" y="5080460"/>
                <a:ext cx="1913854" cy="18769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1. 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有一定</a:t>
                </a: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code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设计规划能力</a:t>
                </a:r>
                <a:endPara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17" name="텍스트 개체 틀 3"/>
              <p:cNvSpPr txBox="1"/>
              <p:nvPr/>
            </p:nvSpPr>
            <p:spPr>
              <a:xfrm>
                <a:off x="8520276" y="4781938"/>
                <a:ext cx="1459820" cy="28838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90204" pitchFamily="34" charset="0"/>
                  <a:buNone/>
                  <a:defRPr sz="1000" b="0" i="0" baseline="0">
                    <a:effectLst/>
                    <a:latin typeface="Tahoma" panose="020B0804030504040204" pitchFamily="34" charset="0"/>
                    <a:ea typeface="+mj-ea"/>
                    <a:cs typeface="Tahoma" panose="020B08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9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9pPr>
              </a:lstStyle>
              <a:p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Code Design</a:t>
                </a:r>
                <a:endPara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179590" y="4359141"/>
              <a:ext cx="2209989" cy="672464"/>
              <a:chOff x="1461734" y="4783378"/>
              <a:chExt cx="2209989" cy="672464"/>
            </a:xfrm>
          </p:grpSpPr>
          <p:sp>
            <p:nvSpPr>
              <p:cNvPr id="19" name="speed"/>
              <p:cNvSpPr txBox="1">
                <a:spLocks noChangeArrowheads="1"/>
              </p:cNvSpPr>
              <p:nvPr/>
            </p:nvSpPr>
            <p:spPr bwMode="auto">
              <a:xfrm>
                <a:off x="1461734" y="5080460"/>
                <a:ext cx="2209989" cy="375382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1. 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熟悉</a:t>
                </a: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pytest4.0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基本原理及组成</a:t>
                </a:r>
                <a:endPara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  <a:p>
                <a:pPr algn="l" latinLnBrk="0">
                  <a:buClr>
                    <a:prstClr val="white"/>
                  </a:buClr>
                  <a:defRPr/>
                </a:pP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2. 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了解常用</a:t>
                </a:r>
                <a:r>
                  <a:rPr lang="en-US" altLang="zh-CN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pytest</a:t>
                </a:r>
                <a:r>
                  <a:rPr lang="zh-CN" alt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插件</a:t>
                </a:r>
                <a:endParaRPr lang="zh-CN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  <p:sp>
            <p:nvSpPr>
              <p:cNvPr id="20" name="텍스트 개체 틀 3"/>
              <p:cNvSpPr txBox="1"/>
              <p:nvPr/>
            </p:nvSpPr>
            <p:spPr>
              <a:xfrm>
                <a:off x="2638528" y="4783378"/>
                <a:ext cx="1033195" cy="288389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anose="020B0604020202090204" pitchFamily="34" charset="0"/>
                  <a:buNone/>
                  <a:defRPr sz="1000" b="0" i="0" baseline="0">
                    <a:effectLst/>
                    <a:latin typeface="Tahoma" panose="020B0804030504040204" pitchFamily="34" charset="0"/>
                    <a:ea typeface="+mj-ea"/>
                    <a:cs typeface="Tahoma" panose="020B08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9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9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90204" pitchFamily="34" charset="0"/>
                  <a:buChar char="•"/>
                  <a:defRPr sz="2000"/>
                </a:lvl9pPr>
              </a:lstStyle>
              <a:p>
                <a:pPr algn="r"/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pytest4.0</a:t>
                </a:r>
                <a:endPara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573517" y="1985140"/>
              <a:ext cx="2988969" cy="3923326"/>
              <a:chOff x="3573517" y="1985140"/>
              <a:chExt cx="2988969" cy="3923326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3573517" y="4364526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3573517" y="3132315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V="1">
                <a:off x="4299467" y="1985140"/>
                <a:ext cx="1796533" cy="3923326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743414" y="3282362"/>
                <a:ext cx="408081" cy="386328"/>
                <a:chOff x="2835275" y="3127375"/>
                <a:chExt cx="744538" cy="704850"/>
              </a:xfrm>
              <a:solidFill>
                <a:schemeClr val="bg1"/>
              </a:solidFill>
            </p:grpSpPr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2835275" y="3324225"/>
                  <a:ext cx="504825" cy="508000"/>
                </a:xfrm>
                <a:custGeom>
                  <a:avLst/>
                  <a:gdLst>
                    <a:gd name="T0" fmla="*/ 284 w 318"/>
                    <a:gd name="T1" fmla="*/ 55 h 320"/>
                    <a:gd name="T2" fmla="*/ 253 w 318"/>
                    <a:gd name="T3" fmla="*/ 61 h 320"/>
                    <a:gd name="T4" fmla="*/ 195 w 318"/>
                    <a:gd name="T5" fmla="*/ 28 h 320"/>
                    <a:gd name="T6" fmla="*/ 185 w 318"/>
                    <a:gd name="T7" fmla="*/ 0 h 320"/>
                    <a:gd name="T8" fmla="*/ 125 w 318"/>
                    <a:gd name="T9" fmla="*/ 27 h 320"/>
                    <a:gd name="T10" fmla="*/ 55 w 318"/>
                    <a:gd name="T11" fmla="*/ 36 h 320"/>
                    <a:gd name="T12" fmla="*/ 57 w 318"/>
                    <a:gd name="T13" fmla="*/ 66 h 320"/>
                    <a:gd name="T14" fmla="*/ 25 w 318"/>
                    <a:gd name="T15" fmla="*/ 120 h 320"/>
                    <a:gd name="T16" fmla="*/ 0 w 318"/>
                    <a:gd name="T17" fmla="*/ 135 h 320"/>
                    <a:gd name="T18" fmla="*/ 20 w 318"/>
                    <a:gd name="T19" fmla="*/ 192 h 320"/>
                    <a:gd name="T20" fmla="*/ 35 w 318"/>
                    <a:gd name="T21" fmla="*/ 264 h 320"/>
                    <a:gd name="T22" fmla="*/ 64 w 318"/>
                    <a:gd name="T23" fmla="*/ 268 h 320"/>
                    <a:gd name="T24" fmla="*/ 116 w 318"/>
                    <a:gd name="T25" fmla="*/ 298 h 320"/>
                    <a:gd name="T26" fmla="*/ 135 w 318"/>
                    <a:gd name="T27" fmla="*/ 320 h 320"/>
                    <a:gd name="T28" fmla="*/ 192 w 318"/>
                    <a:gd name="T29" fmla="*/ 300 h 320"/>
                    <a:gd name="T30" fmla="*/ 263 w 318"/>
                    <a:gd name="T31" fmla="*/ 284 h 320"/>
                    <a:gd name="T32" fmla="*/ 264 w 318"/>
                    <a:gd name="T33" fmla="*/ 255 h 320"/>
                    <a:gd name="T34" fmla="*/ 294 w 318"/>
                    <a:gd name="T35" fmla="*/ 199 h 320"/>
                    <a:gd name="T36" fmla="*/ 318 w 318"/>
                    <a:gd name="T37" fmla="*/ 185 h 320"/>
                    <a:gd name="T38" fmla="*/ 293 w 318"/>
                    <a:gd name="T39" fmla="*/ 126 h 320"/>
                    <a:gd name="T40" fmla="*/ 304 w 318"/>
                    <a:gd name="T41" fmla="*/ 173 h 320"/>
                    <a:gd name="T42" fmla="*/ 283 w 318"/>
                    <a:gd name="T43" fmla="*/ 183 h 320"/>
                    <a:gd name="T44" fmla="*/ 294 w 318"/>
                    <a:gd name="T45" fmla="*/ 218 h 320"/>
                    <a:gd name="T46" fmla="*/ 257 w 318"/>
                    <a:gd name="T47" fmla="*/ 242 h 320"/>
                    <a:gd name="T48" fmla="*/ 244 w 318"/>
                    <a:gd name="T49" fmla="*/ 256 h 320"/>
                    <a:gd name="T50" fmla="*/ 220 w 318"/>
                    <a:gd name="T51" fmla="*/ 293 h 320"/>
                    <a:gd name="T52" fmla="*/ 204 w 318"/>
                    <a:gd name="T53" fmla="*/ 281 h 320"/>
                    <a:gd name="T54" fmla="*/ 180 w 318"/>
                    <a:gd name="T55" fmla="*/ 288 h 320"/>
                    <a:gd name="T56" fmla="*/ 142 w 318"/>
                    <a:gd name="T57" fmla="*/ 290 h 320"/>
                    <a:gd name="T58" fmla="*/ 127 w 318"/>
                    <a:gd name="T59" fmla="*/ 286 h 320"/>
                    <a:gd name="T60" fmla="*/ 101 w 318"/>
                    <a:gd name="T61" fmla="*/ 294 h 320"/>
                    <a:gd name="T62" fmla="*/ 77 w 318"/>
                    <a:gd name="T63" fmla="*/ 260 h 320"/>
                    <a:gd name="T64" fmla="*/ 61 w 318"/>
                    <a:gd name="T65" fmla="*/ 245 h 320"/>
                    <a:gd name="T66" fmla="*/ 27 w 318"/>
                    <a:gd name="T67" fmla="*/ 220 h 320"/>
                    <a:gd name="T68" fmla="*/ 38 w 318"/>
                    <a:gd name="T69" fmla="*/ 204 h 320"/>
                    <a:gd name="T70" fmla="*/ 32 w 318"/>
                    <a:gd name="T71" fmla="*/ 180 h 320"/>
                    <a:gd name="T72" fmla="*/ 33 w 318"/>
                    <a:gd name="T73" fmla="*/ 143 h 320"/>
                    <a:gd name="T74" fmla="*/ 37 w 318"/>
                    <a:gd name="T75" fmla="*/ 129 h 320"/>
                    <a:gd name="T76" fmla="*/ 25 w 318"/>
                    <a:gd name="T77" fmla="*/ 102 h 320"/>
                    <a:gd name="T78" fmla="*/ 65 w 318"/>
                    <a:gd name="T79" fmla="*/ 79 h 320"/>
                    <a:gd name="T80" fmla="*/ 80 w 318"/>
                    <a:gd name="T81" fmla="*/ 65 h 320"/>
                    <a:gd name="T82" fmla="*/ 114 w 318"/>
                    <a:gd name="T83" fmla="*/ 45 h 320"/>
                    <a:gd name="T84" fmla="*/ 133 w 318"/>
                    <a:gd name="T85" fmla="*/ 40 h 320"/>
                    <a:gd name="T86" fmla="*/ 173 w 318"/>
                    <a:gd name="T87" fmla="*/ 14 h 320"/>
                    <a:gd name="T88" fmla="*/ 182 w 318"/>
                    <a:gd name="T89" fmla="*/ 40 h 320"/>
                    <a:gd name="T90" fmla="*/ 218 w 318"/>
                    <a:gd name="T91" fmla="*/ 25 h 320"/>
                    <a:gd name="T92" fmla="*/ 240 w 318"/>
                    <a:gd name="T93" fmla="*/ 68 h 320"/>
                    <a:gd name="T94" fmla="*/ 253 w 318"/>
                    <a:gd name="T95" fmla="*/ 80 h 320"/>
                    <a:gd name="T96" fmla="*/ 274 w 318"/>
                    <a:gd name="T97" fmla="*/ 115 h 320"/>
                    <a:gd name="T98" fmla="*/ 281 w 318"/>
                    <a:gd name="T99" fmla="*/ 134 h 320"/>
                    <a:gd name="T100" fmla="*/ 304 w 318"/>
                    <a:gd name="T101" fmla="*/ 173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18" h="320">
                      <a:moveTo>
                        <a:pt x="290" y="119"/>
                      </a:moveTo>
                      <a:lnTo>
                        <a:pt x="310" y="102"/>
                      </a:lnTo>
                      <a:lnTo>
                        <a:pt x="284" y="55"/>
                      </a:lnTo>
                      <a:lnTo>
                        <a:pt x="257" y="64"/>
                      </a:lnTo>
                      <a:lnTo>
                        <a:pt x="257" y="64"/>
                      </a:lnTo>
                      <a:lnTo>
                        <a:pt x="253" y="61"/>
                      </a:lnTo>
                      <a:lnTo>
                        <a:pt x="260" y="34"/>
                      </a:lnTo>
                      <a:lnTo>
                        <a:pt x="215" y="8"/>
                      </a:lnTo>
                      <a:lnTo>
                        <a:pt x="195" y="28"/>
                      </a:lnTo>
                      <a:lnTo>
                        <a:pt x="195" y="28"/>
                      </a:lnTo>
                      <a:lnTo>
                        <a:pt x="190" y="27"/>
                      </a:lnTo>
                      <a:lnTo>
                        <a:pt x="185" y="0"/>
                      </a:lnTo>
                      <a:lnTo>
                        <a:pt x="131" y="0"/>
                      </a:lnTo>
                      <a:lnTo>
                        <a:pt x="125" y="27"/>
                      </a:lnTo>
                      <a:lnTo>
                        <a:pt x="125" y="27"/>
                      </a:lnTo>
                      <a:lnTo>
                        <a:pt x="119" y="29"/>
                      </a:lnTo>
                      <a:lnTo>
                        <a:pt x="101" y="9"/>
                      </a:lnTo>
                      <a:lnTo>
                        <a:pt x="55" y="36"/>
                      </a:lnTo>
                      <a:lnTo>
                        <a:pt x="62" y="61"/>
                      </a:lnTo>
                      <a:lnTo>
                        <a:pt x="62" y="61"/>
                      </a:lnTo>
                      <a:lnTo>
                        <a:pt x="57" y="66"/>
                      </a:lnTo>
                      <a:lnTo>
                        <a:pt x="33" y="58"/>
                      </a:lnTo>
                      <a:lnTo>
                        <a:pt x="7" y="105"/>
                      </a:lnTo>
                      <a:lnTo>
                        <a:pt x="25" y="120"/>
                      </a:lnTo>
                      <a:lnTo>
                        <a:pt x="25" y="120"/>
                      </a:lnTo>
                      <a:lnTo>
                        <a:pt x="21" y="131"/>
                      </a:lnTo>
                      <a:lnTo>
                        <a:pt x="0" y="135"/>
                      </a:lnTo>
                      <a:lnTo>
                        <a:pt x="0" y="188"/>
                      </a:lnTo>
                      <a:lnTo>
                        <a:pt x="20" y="192"/>
                      </a:lnTo>
                      <a:lnTo>
                        <a:pt x="20" y="192"/>
                      </a:lnTo>
                      <a:lnTo>
                        <a:pt x="24" y="205"/>
                      </a:lnTo>
                      <a:lnTo>
                        <a:pt x="8" y="218"/>
                      </a:lnTo>
                      <a:lnTo>
                        <a:pt x="35" y="264"/>
                      </a:lnTo>
                      <a:lnTo>
                        <a:pt x="54" y="258"/>
                      </a:lnTo>
                      <a:lnTo>
                        <a:pt x="54" y="258"/>
                      </a:lnTo>
                      <a:lnTo>
                        <a:pt x="64" y="268"/>
                      </a:lnTo>
                      <a:lnTo>
                        <a:pt x="58" y="285"/>
                      </a:lnTo>
                      <a:lnTo>
                        <a:pt x="104" y="312"/>
                      </a:lnTo>
                      <a:lnTo>
                        <a:pt x="116" y="298"/>
                      </a:lnTo>
                      <a:lnTo>
                        <a:pt x="116" y="298"/>
                      </a:lnTo>
                      <a:lnTo>
                        <a:pt x="131" y="301"/>
                      </a:lnTo>
                      <a:lnTo>
                        <a:pt x="135" y="320"/>
                      </a:lnTo>
                      <a:lnTo>
                        <a:pt x="188" y="320"/>
                      </a:lnTo>
                      <a:lnTo>
                        <a:pt x="192" y="300"/>
                      </a:lnTo>
                      <a:lnTo>
                        <a:pt x="192" y="300"/>
                      </a:lnTo>
                      <a:lnTo>
                        <a:pt x="205" y="296"/>
                      </a:lnTo>
                      <a:lnTo>
                        <a:pt x="218" y="310"/>
                      </a:lnTo>
                      <a:lnTo>
                        <a:pt x="263" y="284"/>
                      </a:lnTo>
                      <a:lnTo>
                        <a:pt x="257" y="264"/>
                      </a:lnTo>
                      <a:lnTo>
                        <a:pt x="257" y="264"/>
                      </a:lnTo>
                      <a:lnTo>
                        <a:pt x="264" y="255"/>
                      </a:lnTo>
                      <a:lnTo>
                        <a:pt x="285" y="261"/>
                      </a:lnTo>
                      <a:lnTo>
                        <a:pt x="312" y="215"/>
                      </a:lnTo>
                      <a:lnTo>
                        <a:pt x="294" y="199"/>
                      </a:lnTo>
                      <a:lnTo>
                        <a:pt x="294" y="199"/>
                      </a:lnTo>
                      <a:lnTo>
                        <a:pt x="296" y="190"/>
                      </a:lnTo>
                      <a:lnTo>
                        <a:pt x="318" y="185"/>
                      </a:lnTo>
                      <a:lnTo>
                        <a:pt x="318" y="132"/>
                      </a:lnTo>
                      <a:lnTo>
                        <a:pt x="293" y="126"/>
                      </a:lnTo>
                      <a:lnTo>
                        <a:pt x="293" y="126"/>
                      </a:lnTo>
                      <a:lnTo>
                        <a:pt x="290" y="119"/>
                      </a:lnTo>
                      <a:lnTo>
                        <a:pt x="290" y="119"/>
                      </a:lnTo>
                      <a:close/>
                      <a:moveTo>
                        <a:pt x="304" y="173"/>
                      </a:moveTo>
                      <a:lnTo>
                        <a:pt x="283" y="178"/>
                      </a:lnTo>
                      <a:lnTo>
                        <a:pt x="283" y="183"/>
                      </a:lnTo>
                      <a:lnTo>
                        <a:pt x="283" y="183"/>
                      </a:lnTo>
                      <a:lnTo>
                        <a:pt x="278" y="199"/>
                      </a:lnTo>
                      <a:lnTo>
                        <a:pt x="277" y="203"/>
                      </a:lnTo>
                      <a:lnTo>
                        <a:pt x="294" y="218"/>
                      </a:lnTo>
                      <a:lnTo>
                        <a:pt x="278" y="244"/>
                      </a:lnTo>
                      <a:lnTo>
                        <a:pt x="260" y="238"/>
                      </a:lnTo>
                      <a:lnTo>
                        <a:pt x="257" y="242"/>
                      </a:lnTo>
                      <a:lnTo>
                        <a:pt x="257" y="242"/>
                      </a:lnTo>
                      <a:lnTo>
                        <a:pt x="250" y="250"/>
                      </a:lnTo>
                      <a:lnTo>
                        <a:pt x="244" y="256"/>
                      </a:lnTo>
                      <a:lnTo>
                        <a:pt x="241" y="259"/>
                      </a:lnTo>
                      <a:lnTo>
                        <a:pt x="246" y="278"/>
                      </a:lnTo>
                      <a:lnTo>
                        <a:pt x="220" y="293"/>
                      </a:lnTo>
                      <a:lnTo>
                        <a:pt x="208" y="280"/>
                      </a:lnTo>
                      <a:lnTo>
                        <a:pt x="204" y="281"/>
                      </a:lnTo>
                      <a:lnTo>
                        <a:pt x="204" y="281"/>
                      </a:lnTo>
                      <a:lnTo>
                        <a:pt x="194" y="285"/>
                      </a:lnTo>
                      <a:lnTo>
                        <a:pt x="185" y="287"/>
                      </a:lnTo>
                      <a:lnTo>
                        <a:pt x="180" y="288"/>
                      </a:lnTo>
                      <a:lnTo>
                        <a:pt x="176" y="306"/>
                      </a:lnTo>
                      <a:lnTo>
                        <a:pt x="146" y="306"/>
                      </a:lnTo>
                      <a:lnTo>
                        <a:pt x="142" y="290"/>
                      </a:lnTo>
                      <a:lnTo>
                        <a:pt x="138" y="288"/>
                      </a:lnTo>
                      <a:lnTo>
                        <a:pt x="138" y="288"/>
                      </a:lnTo>
                      <a:lnTo>
                        <a:pt x="127" y="286"/>
                      </a:lnTo>
                      <a:lnTo>
                        <a:pt x="116" y="283"/>
                      </a:lnTo>
                      <a:lnTo>
                        <a:pt x="112" y="282"/>
                      </a:lnTo>
                      <a:lnTo>
                        <a:pt x="101" y="294"/>
                      </a:lnTo>
                      <a:lnTo>
                        <a:pt x="74" y="279"/>
                      </a:lnTo>
                      <a:lnTo>
                        <a:pt x="80" y="264"/>
                      </a:lnTo>
                      <a:lnTo>
                        <a:pt x="77" y="260"/>
                      </a:lnTo>
                      <a:lnTo>
                        <a:pt x="77" y="260"/>
                      </a:lnTo>
                      <a:lnTo>
                        <a:pt x="68" y="253"/>
                      </a:lnTo>
                      <a:lnTo>
                        <a:pt x="61" y="245"/>
                      </a:lnTo>
                      <a:lnTo>
                        <a:pt x="58" y="242"/>
                      </a:lnTo>
                      <a:lnTo>
                        <a:pt x="42" y="247"/>
                      </a:lnTo>
                      <a:lnTo>
                        <a:pt x="27" y="220"/>
                      </a:lnTo>
                      <a:lnTo>
                        <a:pt x="40" y="210"/>
                      </a:lnTo>
                      <a:lnTo>
                        <a:pt x="38" y="204"/>
                      </a:lnTo>
                      <a:lnTo>
                        <a:pt x="38" y="204"/>
                      </a:lnTo>
                      <a:lnTo>
                        <a:pt x="35" y="196"/>
                      </a:lnTo>
                      <a:lnTo>
                        <a:pt x="33" y="185"/>
                      </a:lnTo>
                      <a:lnTo>
                        <a:pt x="32" y="180"/>
                      </a:lnTo>
                      <a:lnTo>
                        <a:pt x="14" y="176"/>
                      </a:lnTo>
                      <a:lnTo>
                        <a:pt x="14" y="146"/>
                      </a:lnTo>
                      <a:lnTo>
                        <a:pt x="33" y="143"/>
                      </a:lnTo>
                      <a:lnTo>
                        <a:pt x="34" y="137"/>
                      </a:lnTo>
                      <a:lnTo>
                        <a:pt x="34" y="137"/>
                      </a:lnTo>
                      <a:lnTo>
                        <a:pt x="37" y="129"/>
                      </a:lnTo>
                      <a:lnTo>
                        <a:pt x="39" y="120"/>
                      </a:lnTo>
                      <a:lnTo>
                        <a:pt x="41" y="116"/>
                      </a:lnTo>
                      <a:lnTo>
                        <a:pt x="25" y="102"/>
                      </a:lnTo>
                      <a:lnTo>
                        <a:pt x="40" y="76"/>
                      </a:lnTo>
                      <a:lnTo>
                        <a:pt x="61" y="82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75" y="68"/>
                      </a:lnTo>
                      <a:lnTo>
                        <a:pt x="80" y="65"/>
                      </a:lnTo>
                      <a:lnTo>
                        <a:pt x="72" y="42"/>
                      </a:lnTo>
                      <a:lnTo>
                        <a:pt x="98" y="27"/>
                      </a:lnTo>
                      <a:lnTo>
                        <a:pt x="114" y="45"/>
                      </a:lnTo>
                      <a:lnTo>
                        <a:pt x="119" y="43"/>
                      </a:lnTo>
                      <a:lnTo>
                        <a:pt x="119" y="43"/>
                      </a:lnTo>
                      <a:lnTo>
                        <a:pt x="133" y="40"/>
                      </a:lnTo>
                      <a:lnTo>
                        <a:pt x="137" y="39"/>
                      </a:lnTo>
                      <a:lnTo>
                        <a:pt x="142" y="14"/>
                      </a:lnTo>
                      <a:lnTo>
                        <a:pt x="173" y="14"/>
                      </a:lnTo>
                      <a:lnTo>
                        <a:pt x="178" y="39"/>
                      </a:lnTo>
                      <a:lnTo>
                        <a:pt x="182" y="40"/>
                      </a:lnTo>
                      <a:lnTo>
                        <a:pt x="182" y="40"/>
                      </a:lnTo>
                      <a:lnTo>
                        <a:pt x="195" y="43"/>
                      </a:lnTo>
                      <a:lnTo>
                        <a:pt x="200" y="44"/>
                      </a:lnTo>
                      <a:lnTo>
                        <a:pt x="218" y="25"/>
                      </a:lnTo>
                      <a:lnTo>
                        <a:pt x="244" y="40"/>
                      </a:lnTo>
                      <a:lnTo>
                        <a:pt x="236" y="65"/>
                      </a:lnTo>
                      <a:lnTo>
                        <a:pt x="240" y="68"/>
                      </a:lnTo>
                      <a:lnTo>
                        <a:pt x="240" y="68"/>
                      </a:lnTo>
                      <a:lnTo>
                        <a:pt x="249" y="77"/>
                      </a:lnTo>
                      <a:lnTo>
                        <a:pt x="253" y="80"/>
                      </a:lnTo>
                      <a:lnTo>
                        <a:pt x="277" y="72"/>
                      </a:lnTo>
                      <a:lnTo>
                        <a:pt x="293" y="98"/>
                      </a:lnTo>
                      <a:lnTo>
                        <a:pt x="274" y="115"/>
                      </a:lnTo>
                      <a:lnTo>
                        <a:pt x="276" y="119"/>
                      </a:lnTo>
                      <a:lnTo>
                        <a:pt x="276" y="119"/>
                      </a:lnTo>
                      <a:lnTo>
                        <a:pt x="281" y="134"/>
                      </a:lnTo>
                      <a:lnTo>
                        <a:pt x="282" y="138"/>
                      </a:lnTo>
                      <a:lnTo>
                        <a:pt x="304" y="143"/>
                      </a:lnTo>
                      <a:lnTo>
                        <a:pt x="304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2963863" y="3462338"/>
                  <a:ext cx="242888" cy="244475"/>
                </a:xfrm>
                <a:custGeom>
                  <a:avLst/>
                  <a:gdLst>
                    <a:gd name="T0" fmla="*/ 77 w 153"/>
                    <a:gd name="T1" fmla="*/ 0 h 154"/>
                    <a:gd name="T2" fmla="*/ 61 w 153"/>
                    <a:gd name="T3" fmla="*/ 2 h 154"/>
                    <a:gd name="T4" fmla="*/ 46 w 153"/>
                    <a:gd name="T5" fmla="*/ 6 h 154"/>
                    <a:gd name="T6" fmla="*/ 33 w 153"/>
                    <a:gd name="T7" fmla="*/ 14 h 154"/>
                    <a:gd name="T8" fmla="*/ 23 w 153"/>
                    <a:gd name="T9" fmla="*/ 22 h 154"/>
                    <a:gd name="T10" fmla="*/ 13 w 153"/>
                    <a:gd name="T11" fmla="*/ 34 h 154"/>
                    <a:gd name="T12" fmla="*/ 5 w 153"/>
                    <a:gd name="T13" fmla="*/ 47 h 154"/>
                    <a:gd name="T14" fmla="*/ 1 w 153"/>
                    <a:gd name="T15" fmla="*/ 61 h 154"/>
                    <a:gd name="T16" fmla="*/ 0 w 153"/>
                    <a:gd name="T17" fmla="*/ 77 h 154"/>
                    <a:gd name="T18" fmla="*/ 0 w 153"/>
                    <a:gd name="T19" fmla="*/ 85 h 154"/>
                    <a:gd name="T20" fmla="*/ 3 w 153"/>
                    <a:gd name="T21" fmla="*/ 100 h 154"/>
                    <a:gd name="T22" fmla="*/ 8 w 153"/>
                    <a:gd name="T23" fmla="*/ 114 h 154"/>
                    <a:gd name="T24" fmla="*/ 17 w 153"/>
                    <a:gd name="T25" fmla="*/ 126 h 154"/>
                    <a:gd name="T26" fmla="*/ 28 w 153"/>
                    <a:gd name="T27" fmla="*/ 137 h 154"/>
                    <a:gd name="T28" fmla="*/ 40 w 153"/>
                    <a:gd name="T29" fmla="*/ 144 h 154"/>
                    <a:gd name="T30" fmla="*/ 54 w 153"/>
                    <a:gd name="T31" fmla="*/ 151 h 154"/>
                    <a:gd name="T32" fmla="*/ 69 w 153"/>
                    <a:gd name="T33" fmla="*/ 154 h 154"/>
                    <a:gd name="T34" fmla="*/ 77 w 153"/>
                    <a:gd name="T35" fmla="*/ 154 h 154"/>
                    <a:gd name="T36" fmla="*/ 92 w 153"/>
                    <a:gd name="T37" fmla="*/ 153 h 154"/>
                    <a:gd name="T38" fmla="*/ 107 w 153"/>
                    <a:gd name="T39" fmla="*/ 147 h 154"/>
                    <a:gd name="T40" fmla="*/ 120 w 153"/>
                    <a:gd name="T41" fmla="*/ 141 h 154"/>
                    <a:gd name="T42" fmla="*/ 132 w 153"/>
                    <a:gd name="T43" fmla="*/ 131 h 154"/>
                    <a:gd name="T44" fmla="*/ 140 w 153"/>
                    <a:gd name="T45" fmla="*/ 120 h 154"/>
                    <a:gd name="T46" fmla="*/ 148 w 153"/>
                    <a:gd name="T47" fmla="*/ 106 h 154"/>
                    <a:gd name="T48" fmla="*/ 152 w 153"/>
                    <a:gd name="T49" fmla="*/ 92 h 154"/>
                    <a:gd name="T50" fmla="*/ 153 w 153"/>
                    <a:gd name="T51" fmla="*/ 77 h 154"/>
                    <a:gd name="T52" fmla="*/ 153 w 153"/>
                    <a:gd name="T53" fmla="*/ 69 h 154"/>
                    <a:gd name="T54" fmla="*/ 150 w 153"/>
                    <a:gd name="T55" fmla="*/ 55 h 154"/>
                    <a:gd name="T56" fmla="*/ 145 w 153"/>
                    <a:gd name="T57" fmla="*/ 41 h 154"/>
                    <a:gd name="T58" fmla="*/ 136 w 153"/>
                    <a:gd name="T59" fmla="*/ 28 h 154"/>
                    <a:gd name="T60" fmla="*/ 125 w 153"/>
                    <a:gd name="T61" fmla="*/ 18 h 154"/>
                    <a:gd name="T62" fmla="*/ 113 w 153"/>
                    <a:gd name="T63" fmla="*/ 9 h 154"/>
                    <a:gd name="T64" fmla="*/ 99 w 153"/>
                    <a:gd name="T65" fmla="*/ 4 h 154"/>
                    <a:gd name="T66" fmla="*/ 84 w 153"/>
                    <a:gd name="T67" fmla="*/ 1 h 154"/>
                    <a:gd name="T68" fmla="*/ 77 w 153"/>
                    <a:gd name="T69" fmla="*/ 0 h 154"/>
                    <a:gd name="T70" fmla="*/ 77 w 153"/>
                    <a:gd name="T71" fmla="*/ 140 h 154"/>
                    <a:gd name="T72" fmla="*/ 64 w 153"/>
                    <a:gd name="T73" fmla="*/ 139 h 154"/>
                    <a:gd name="T74" fmla="*/ 42 w 153"/>
                    <a:gd name="T75" fmla="*/ 129 h 154"/>
                    <a:gd name="T76" fmla="*/ 25 w 153"/>
                    <a:gd name="T77" fmla="*/ 112 h 154"/>
                    <a:gd name="T78" fmla="*/ 15 w 153"/>
                    <a:gd name="T79" fmla="*/ 89 h 154"/>
                    <a:gd name="T80" fmla="*/ 14 w 153"/>
                    <a:gd name="T81" fmla="*/ 77 h 154"/>
                    <a:gd name="T82" fmla="*/ 14 w 153"/>
                    <a:gd name="T83" fmla="*/ 71 h 154"/>
                    <a:gd name="T84" fmla="*/ 18 w 153"/>
                    <a:gd name="T85" fmla="*/ 52 h 154"/>
                    <a:gd name="T86" fmla="*/ 32 w 153"/>
                    <a:gd name="T87" fmla="*/ 33 h 154"/>
                    <a:gd name="T88" fmla="*/ 52 w 153"/>
                    <a:gd name="T89" fmla="*/ 19 h 154"/>
                    <a:gd name="T90" fmla="*/ 70 w 153"/>
                    <a:gd name="T91" fmla="*/ 15 h 154"/>
                    <a:gd name="T92" fmla="*/ 77 w 153"/>
                    <a:gd name="T93" fmla="*/ 14 h 154"/>
                    <a:gd name="T94" fmla="*/ 89 w 153"/>
                    <a:gd name="T95" fmla="*/ 16 h 154"/>
                    <a:gd name="T96" fmla="*/ 112 w 153"/>
                    <a:gd name="T97" fmla="*/ 24 h 154"/>
                    <a:gd name="T98" fmla="*/ 128 w 153"/>
                    <a:gd name="T99" fmla="*/ 42 h 154"/>
                    <a:gd name="T100" fmla="*/ 138 w 153"/>
                    <a:gd name="T101" fmla="*/ 64 h 154"/>
                    <a:gd name="T102" fmla="*/ 139 w 153"/>
                    <a:gd name="T103" fmla="*/ 77 h 154"/>
                    <a:gd name="T104" fmla="*/ 139 w 153"/>
                    <a:gd name="T105" fmla="*/ 84 h 154"/>
                    <a:gd name="T106" fmla="*/ 135 w 153"/>
                    <a:gd name="T107" fmla="*/ 101 h 154"/>
                    <a:gd name="T108" fmla="*/ 121 w 153"/>
                    <a:gd name="T109" fmla="*/ 122 h 154"/>
                    <a:gd name="T110" fmla="*/ 101 w 153"/>
                    <a:gd name="T111" fmla="*/ 135 h 154"/>
                    <a:gd name="T112" fmla="*/ 83 w 153"/>
                    <a:gd name="T113" fmla="*/ 140 h 154"/>
                    <a:gd name="T114" fmla="*/ 77 w 153"/>
                    <a:gd name="T115" fmla="*/ 14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3" h="154">
                      <a:moveTo>
                        <a:pt x="77" y="0"/>
                      </a:moveTo>
                      <a:lnTo>
                        <a:pt x="77" y="0"/>
                      </a:lnTo>
                      <a:lnTo>
                        <a:pt x="69" y="1"/>
                      </a:lnTo>
                      <a:lnTo>
                        <a:pt x="61" y="2"/>
                      </a:lnTo>
                      <a:lnTo>
                        <a:pt x="54" y="4"/>
                      </a:lnTo>
                      <a:lnTo>
                        <a:pt x="46" y="6"/>
                      </a:lnTo>
                      <a:lnTo>
                        <a:pt x="40" y="9"/>
                      </a:lnTo>
                      <a:lnTo>
                        <a:pt x="33" y="14"/>
                      </a:lnTo>
                      <a:lnTo>
                        <a:pt x="28" y="18"/>
                      </a:lnTo>
                      <a:lnTo>
                        <a:pt x="23" y="22"/>
                      </a:lnTo>
                      <a:lnTo>
                        <a:pt x="17" y="28"/>
                      </a:lnTo>
                      <a:lnTo>
                        <a:pt x="13" y="34"/>
                      </a:lnTo>
                      <a:lnTo>
                        <a:pt x="8" y="41"/>
                      </a:lnTo>
                      <a:lnTo>
                        <a:pt x="5" y="47"/>
                      </a:lnTo>
                      <a:lnTo>
                        <a:pt x="3" y="55"/>
                      </a:lnTo>
                      <a:lnTo>
                        <a:pt x="1" y="61"/>
                      </a:lnTo>
                      <a:lnTo>
                        <a:pt x="0" y="69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0" y="85"/>
                      </a:lnTo>
                      <a:lnTo>
                        <a:pt x="1" y="92"/>
                      </a:lnTo>
                      <a:lnTo>
                        <a:pt x="3" y="100"/>
                      </a:lnTo>
                      <a:lnTo>
                        <a:pt x="5" y="106"/>
                      </a:lnTo>
                      <a:lnTo>
                        <a:pt x="8" y="114"/>
                      </a:lnTo>
                      <a:lnTo>
                        <a:pt x="13" y="120"/>
                      </a:lnTo>
                      <a:lnTo>
                        <a:pt x="17" y="126"/>
                      </a:lnTo>
                      <a:lnTo>
                        <a:pt x="23" y="131"/>
                      </a:lnTo>
                      <a:lnTo>
                        <a:pt x="28" y="137"/>
                      </a:lnTo>
                      <a:lnTo>
                        <a:pt x="33" y="141"/>
                      </a:lnTo>
                      <a:lnTo>
                        <a:pt x="40" y="144"/>
                      </a:lnTo>
                      <a:lnTo>
                        <a:pt x="46" y="147"/>
                      </a:lnTo>
                      <a:lnTo>
                        <a:pt x="54" y="151"/>
                      </a:lnTo>
                      <a:lnTo>
                        <a:pt x="61" y="153"/>
                      </a:lnTo>
                      <a:lnTo>
                        <a:pt x="69" y="154"/>
                      </a:lnTo>
                      <a:lnTo>
                        <a:pt x="77" y="154"/>
                      </a:lnTo>
                      <a:lnTo>
                        <a:pt x="77" y="154"/>
                      </a:lnTo>
                      <a:lnTo>
                        <a:pt x="84" y="154"/>
                      </a:lnTo>
                      <a:lnTo>
                        <a:pt x="92" y="153"/>
                      </a:lnTo>
                      <a:lnTo>
                        <a:pt x="99" y="151"/>
                      </a:lnTo>
                      <a:lnTo>
                        <a:pt x="107" y="147"/>
                      </a:lnTo>
                      <a:lnTo>
                        <a:pt x="113" y="144"/>
                      </a:lnTo>
                      <a:lnTo>
                        <a:pt x="120" y="141"/>
                      </a:lnTo>
                      <a:lnTo>
                        <a:pt x="125" y="137"/>
                      </a:lnTo>
                      <a:lnTo>
                        <a:pt x="132" y="131"/>
                      </a:lnTo>
                      <a:lnTo>
                        <a:pt x="136" y="126"/>
                      </a:lnTo>
                      <a:lnTo>
                        <a:pt x="140" y="120"/>
                      </a:lnTo>
                      <a:lnTo>
                        <a:pt x="145" y="114"/>
                      </a:lnTo>
                      <a:lnTo>
                        <a:pt x="148" y="106"/>
                      </a:lnTo>
                      <a:lnTo>
                        <a:pt x="150" y="100"/>
                      </a:lnTo>
                      <a:lnTo>
                        <a:pt x="152" y="92"/>
                      </a:lnTo>
                      <a:lnTo>
                        <a:pt x="153" y="85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3" y="69"/>
                      </a:lnTo>
                      <a:lnTo>
                        <a:pt x="152" y="61"/>
                      </a:lnTo>
                      <a:lnTo>
                        <a:pt x="150" y="55"/>
                      </a:lnTo>
                      <a:lnTo>
                        <a:pt x="148" y="47"/>
                      </a:lnTo>
                      <a:lnTo>
                        <a:pt x="145" y="41"/>
                      </a:lnTo>
                      <a:lnTo>
                        <a:pt x="140" y="34"/>
                      </a:lnTo>
                      <a:lnTo>
                        <a:pt x="136" y="28"/>
                      </a:lnTo>
                      <a:lnTo>
                        <a:pt x="132" y="22"/>
                      </a:lnTo>
                      <a:lnTo>
                        <a:pt x="125" y="18"/>
                      </a:lnTo>
                      <a:lnTo>
                        <a:pt x="120" y="14"/>
                      </a:lnTo>
                      <a:lnTo>
                        <a:pt x="113" y="9"/>
                      </a:lnTo>
                      <a:lnTo>
                        <a:pt x="107" y="6"/>
                      </a:lnTo>
                      <a:lnTo>
                        <a:pt x="99" y="4"/>
                      </a:lnTo>
                      <a:lnTo>
                        <a:pt x="92" y="2"/>
                      </a:lnTo>
                      <a:lnTo>
                        <a:pt x="84" y="1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77" y="140"/>
                      </a:moveTo>
                      <a:lnTo>
                        <a:pt x="77" y="140"/>
                      </a:lnTo>
                      <a:lnTo>
                        <a:pt x="70" y="140"/>
                      </a:lnTo>
                      <a:lnTo>
                        <a:pt x="64" y="139"/>
                      </a:lnTo>
                      <a:lnTo>
                        <a:pt x="52" y="135"/>
                      </a:lnTo>
                      <a:lnTo>
                        <a:pt x="42" y="129"/>
                      </a:lnTo>
                      <a:lnTo>
                        <a:pt x="32" y="122"/>
                      </a:lnTo>
                      <a:lnTo>
                        <a:pt x="25" y="112"/>
                      </a:lnTo>
                      <a:lnTo>
                        <a:pt x="18" y="101"/>
                      </a:lnTo>
                      <a:lnTo>
                        <a:pt x="15" y="89"/>
                      </a:lnTo>
                      <a:lnTo>
                        <a:pt x="14" y="84"/>
                      </a:lnTo>
                      <a:lnTo>
                        <a:pt x="14" y="77"/>
                      </a:lnTo>
                      <a:lnTo>
                        <a:pt x="14" y="77"/>
                      </a:lnTo>
                      <a:lnTo>
                        <a:pt x="14" y="71"/>
                      </a:lnTo>
                      <a:lnTo>
                        <a:pt x="15" y="64"/>
                      </a:lnTo>
                      <a:lnTo>
                        <a:pt x="18" y="52"/>
                      </a:lnTo>
                      <a:lnTo>
                        <a:pt x="25" y="42"/>
                      </a:lnTo>
                      <a:lnTo>
                        <a:pt x="32" y="33"/>
                      </a:lnTo>
                      <a:lnTo>
                        <a:pt x="42" y="24"/>
                      </a:lnTo>
                      <a:lnTo>
                        <a:pt x="52" y="19"/>
                      </a:lnTo>
                      <a:lnTo>
                        <a:pt x="64" y="16"/>
                      </a:lnTo>
                      <a:lnTo>
                        <a:pt x="70" y="15"/>
                      </a:lnTo>
                      <a:lnTo>
                        <a:pt x="77" y="14"/>
                      </a:lnTo>
                      <a:lnTo>
                        <a:pt x="77" y="14"/>
                      </a:lnTo>
                      <a:lnTo>
                        <a:pt x="83" y="15"/>
                      </a:lnTo>
                      <a:lnTo>
                        <a:pt x="89" y="16"/>
                      </a:lnTo>
                      <a:lnTo>
                        <a:pt x="101" y="19"/>
                      </a:lnTo>
                      <a:lnTo>
                        <a:pt x="112" y="24"/>
                      </a:lnTo>
                      <a:lnTo>
                        <a:pt x="121" y="33"/>
                      </a:lnTo>
                      <a:lnTo>
                        <a:pt x="128" y="42"/>
                      </a:lnTo>
                      <a:lnTo>
                        <a:pt x="135" y="52"/>
                      </a:lnTo>
                      <a:lnTo>
                        <a:pt x="138" y="64"/>
                      </a:lnTo>
                      <a:lnTo>
                        <a:pt x="139" y="71"/>
                      </a:lnTo>
                      <a:lnTo>
                        <a:pt x="139" y="77"/>
                      </a:lnTo>
                      <a:lnTo>
                        <a:pt x="139" y="77"/>
                      </a:lnTo>
                      <a:lnTo>
                        <a:pt x="139" y="84"/>
                      </a:lnTo>
                      <a:lnTo>
                        <a:pt x="138" y="89"/>
                      </a:lnTo>
                      <a:lnTo>
                        <a:pt x="135" y="101"/>
                      </a:lnTo>
                      <a:lnTo>
                        <a:pt x="128" y="112"/>
                      </a:lnTo>
                      <a:lnTo>
                        <a:pt x="121" y="122"/>
                      </a:lnTo>
                      <a:lnTo>
                        <a:pt x="112" y="129"/>
                      </a:lnTo>
                      <a:lnTo>
                        <a:pt x="101" y="135"/>
                      </a:lnTo>
                      <a:lnTo>
                        <a:pt x="89" y="139"/>
                      </a:lnTo>
                      <a:lnTo>
                        <a:pt x="83" y="140"/>
                      </a:lnTo>
                      <a:lnTo>
                        <a:pt x="77" y="140"/>
                      </a:lnTo>
                      <a:lnTo>
                        <a:pt x="77" y="1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6" name="Freeform 25"/>
                <p:cNvSpPr>
                  <a:spLocks noEditPoints="1"/>
                </p:cNvSpPr>
                <p:nvPr/>
              </p:nvSpPr>
              <p:spPr bwMode="auto">
                <a:xfrm>
                  <a:off x="3238500" y="3127375"/>
                  <a:ext cx="341313" cy="342900"/>
                </a:xfrm>
                <a:custGeom>
                  <a:avLst/>
                  <a:gdLst>
                    <a:gd name="T0" fmla="*/ 197 w 215"/>
                    <a:gd name="T1" fmla="*/ 83 h 216"/>
                    <a:gd name="T2" fmla="*/ 209 w 215"/>
                    <a:gd name="T3" fmla="*/ 70 h 216"/>
                    <a:gd name="T4" fmla="*/ 171 w 215"/>
                    <a:gd name="T5" fmla="*/ 42 h 216"/>
                    <a:gd name="T6" fmla="*/ 143 w 215"/>
                    <a:gd name="T7" fmla="*/ 4 h 216"/>
                    <a:gd name="T8" fmla="*/ 129 w 215"/>
                    <a:gd name="T9" fmla="*/ 18 h 216"/>
                    <a:gd name="T10" fmla="*/ 83 w 215"/>
                    <a:gd name="T11" fmla="*/ 18 h 216"/>
                    <a:gd name="T12" fmla="*/ 69 w 215"/>
                    <a:gd name="T13" fmla="*/ 5 h 216"/>
                    <a:gd name="T14" fmla="*/ 41 w 215"/>
                    <a:gd name="T15" fmla="*/ 41 h 216"/>
                    <a:gd name="T16" fmla="*/ 3 w 215"/>
                    <a:gd name="T17" fmla="*/ 71 h 216"/>
                    <a:gd name="T18" fmla="*/ 14 w 215"/>
                    <a:gd name="T19" fmla="*/ 86 h 216"/>
                    <a:gd name="T20" fmla="*/ 13 w 215"/>
                    <a:gd name="T21" fmla="*/ 132 h 216"/>
                    <a:gd name="T22" fmla="*/ 4 w 215"/>
                    <a:gd name="T23" fmla="*/ 146 h 216"/>
                    <a:gd name="T24" fmla="*/ 36 w 215"/>
                    <a:gd name="T25" fmla="*/ 175 h 216"/>
                    <a:gd name="T26" fmla="*/ 71 w 215"/>
                    <a:gd name="T27" fmla="*/ 212 h 216"/>
                    <a:gd name="T28" fmla="*/ 86 w 215"/>
                    <a:gd name="T29" fmla="*/ 203 h 216"/>
                    <a:gd name="T30" fmla="*/ 130 w 215"/>
                    <a:gd name="T31" fmla="*/ 202 h 216"/>
                    <a:gd name="T32" fmla="*/ 144 w 215"/>
                    <a:gd name="T33" fmla="*/ 211 h 216"/>
                    <a:gd name="T34" fmla="*/ 174 w 215"/>
                    <a:gd name="T35" fmla="*/ 177 h 216"/>
                    <a:gd name="T36" fmla="*/ 210 w 215"/>
                    <a:gd name="T37" fmla="*/ 144 h 216"/>
                    <a:gd name="T38" fmla="*/ 198 w 215"/>
                    <a:gd name="T39" fmla="*/ 130 h 216"/>
                    <a:gd name="T40" fmla="*/ 184 w 215"/>
                    <a:gd name="T41" fmla="*/ 161 h 216"/>
                    <a:gd name="T42" fmla="*/ 169 w 215"/>
                    <a:gd name="T43" fmla="*/ 161 h 216"/>
                    <a:gd name="T44" fmla="*/ 162 w 215"/>
                    <a:gd name="T45" fmla="*/ 185 h 216"/>
                    <a:gd name="T46" fmla="*/ 136 w 215"/>
                    <a:gd name="T47" fmla="*/ 186 h 216"/>
                    <a:gd name="T48" fmla="*/ 118 w 215"/>
                    <a:gd name="T49" fmla="*/ 191 h 216"/>
                    <a:gd name="T50" fmla="*/ 98 w 215"/>
                    <a:gd name="T51" fmla="*/ 191 h 216"/>
                    <a:gd name="T52" fmla="*/ 80 w 215"/>
                    <a:gd name="T53" fmla="*/ 187 h 216"/>
                    <a:gd name="T54" fmla="*/ 54 w 215"/>
                    <a:gd name="T55" fmla="*/ 186 h 216"/>
                    <a:gd name="T56" fmla="*/ 54 w 215"/>
                    <a:gd name="T57" fmla="*/ 173 h 216"/>
                    <a:gd name="T58" fmla="*/ 30 w 215"/>
                    <a:gd name="T59" fmla="*/ 162 h 216"/>
                    <a:gd name="T60" fmla="*/ 29 w 215"/>
                    <a:gd name="T61" fmla="*/ 137 h 216"/>
                    <a:gd name="T62" fmla="*/ 26 w 215"/>
                    <a:gd name="T63" fmla="*/ 120 h 216"/>
                    <a:gd name="T64" fmla="*/ 26 w 215"/>
                    <a:gd name="T65" fmla="*/ 98 h 216"/>
                    <a:gd name="T66" fmla="*/ 30 w 215"/>
                    <a:gd name="T67" fmla="*/ 83 h 216"/>
                    <a:gd name="T68" fmla="*/ 29 w 215"/>
                    <a:gd name="T69" fmla="*/ 55 h 216"/>
                    <a:gd name="T70" fmla="*/ 46 w 215"/>
                    <a:gd name="T71" fmla="*/ 56 h 216"/>
                    <a:gd name="T72" fmla="*/ 53 w 215"/>
                    <a:gd name="T73" fmla="*/ 31 h 216"/>
                    <a:gd name="T74" fmla="*/ 81 w 215"/>
                    <a:gd name="T75" fmla="*/ 33 h 216"/>
                    <a:gd name="T76" fmla="*/ 95 w 215"/>
                    <a:gd name="T77" fmla="*/ 30 h 216"/>
                    <a:gd name="T78" fmla="*/ 117 w 215"/>
                    <a:gd name="T79" fmla="*/ 30 h 216"/>
                    <a:gd name="T80" fmla="*/ 130 w 215"/>
                    <a:gd name="T81" fmla="*/ 33 h 216"/>
                    <a:gd name="T82" fmla="*/ 159 w 215"/>
                    <a:gd name="T83" fmla="*/ 30 h 216"/>
                    <a:gd name="T84" fmla="*/ 158 w 215"/>
                    <a:gd name="T85" fmla="*/ 49 h 216"/>
                    <a:gd name="T86" fmla="*/ 183 w 215"/>
                    <a:gd name="T87" fmla="*/ 53 h 216"/>
                    <a:gd name="T88" fmla="*/ 181 w 215"/>
                    <a:gd name="T89" fmla="*/ 82 h 216"/>
                    <a:gd name="T90" fmla="*/ 185 w 215"/>
                    <a:gd name="T91" fmla="*/ 95 h 216"/>
                    <a:gd name="T92" fmla="*/ 186 w 215"/>
                    <a:gd name="T93" fmla="*/ 118 h 216"/>
                    <a:gd name="T94" fmla="*/ 183 w 215"/>
                    <a:gd name="T95" fmla="*/ 13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15" h="216">
                      <a:moveTo>
                        <a:pt x="215" y="126"/>
                      </a:moveTo>
                      <a:lnTo>
                        <a:pt x="215" y="87"/>
                      </a:lnTo>
                      <a:lnTo>
                        <a:pt x="197" y="83"/>
                      </a:lnTo>
                      <a:lnTo>
                        <a:pt x="197" y="83"/>
                      </a:lnTo>
                      <a:lnTo>
                        <a:pt x="196" y="82"/>
                      </a:lnTo>
                      <a:lnTo>
                        <a:pt x="209" y="70"/>
                      </a:lnTo>
                      <a:lnTo>
                        <a:pt x="190" y="37"/>
                      </a:lnTo>
                      <a:lnTo>
                        <a:pt x="171" y="42"/>
                      </a:lnTo>
                      <a:lnTo>
                        <a:pt x="171" y="42"/>
                      </a:lnTo>
                      <a:lnTo>
                        <a:pt x="171" y="41"/>
                      </a:lnTo>
                      <a:lnTo>
                        <a:pt x="177" y="24"/>
                      </a:lnTo>
                      <a:lnTo>
                        <a:pt x="143" y="4"/>
                      </a:lnTo>
                      <a:lnTo>
                        <a:pt x="130" y="18"/>
                      </a:lnTo>
                      <a:lnTo>
                        <a:pt x="130" y="18"/>
                      </a:lnTo>
                      <a:lnTo>
                        <a:pt x="129" y="18"/>
                      </a:lnTo>
                      <a:lnTo>
                        <a:pt x="125" y="0"/>
                      </a:lnTo>
                      <a:lnTo>
                        <a:pt x="86" y="0"/>
                      </a:lnTo>
                      <a:lnTo>
                        <a:pt x="83" y="18"/>
                      </a:lnTo>
                      <a:lnTo>
                        <a:pt x="83" y="18"/>
                      </a:lnTo>
                      <a:lnTo>
                        <a:pt x="81" y="18"/>
                      </a:lnTo>
                      <a:lnTo>
                        <a:pt x="69" y="5"/>
                      </a:lnTo>
                      <a:lnTo>
                        <a:pt x="35" y="25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39" y="43"/>
                      </a:lnTo>
                      <a:lnTo>
                        <a:pt x="22" y="38"/>
                      </a:lnTo>
                      <a:lnTo>
                        <a:pt x="3" y="71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4" y="86"/>
                      </a:lnTo>
                      <a:lnTo>
                        <a:pt x="0" y="90"/>
                      </a:lnTo>
                      <a:lnTo>
                        <a:pt x="0" y="128"/>
                      </a:lnTo>
                      <a:lnTo>
                        <a:pt x="13" y="132"/>
                      </a:lnTo>
                      <a:lnTo>
                        <a:pt x="13" y="132"/>
                      </a:lnTo>
                      <a:lnTo>
                        <a:pt x="15" y="137"/>
                      </a:lnTo>
                      <a:lnTo>
                        <a:pt x="4" y="146"/>
                      </a:lnTo>
                      <a:lnTo>
                        <a:pt x="23" y="179"/>
                      </a:lnTo>
                      <a:lnTo>
                        <a:pt x="36" y="175"/>
                      </a:lnTo>
                      <a:lnTo>
                        <a:pt x="36" y="175"/>
                      </a:lnTo>
                      <a:lnTo>
                        <a:pt x="41" y="180"/>
                      </a:lnTo>
                      <a:lnTo>
                        <a:pt x="37" y="192"/>
                      </a:lnTo>
                      <a:lnTo>
                        <a:pt x="71" y="212"/>
                      </a:lnTo>
                      <a:lnTo>
                        <a:pt x="80" y="202"/>
                      </a:lnTo>
                      <a:lnTo>
                        <a:pt x="80" y="202"/>
                      </a:lnTo>
                      <a:lnTo>
                        <a:pt x="86" y="203"/>
                      </a:lnTo>
                      <a:lnTo>
                        <a:pt x="88" y="216"/>
                      </a:lnTo>
                      <a:lnTo>
                        <a:pt x="127" y="216"/>
                      </a:lnTo>
                      <a:lnTo>
                        <a:pt x="130" y="202"/>
                      </a:lnTo>
                      <a:lnTo>
                        <a:pt x="130" y="202"/>
                      </a:lnTo>
                      <a:lnTo>
                        <a:pt x="136" y="201"/>
                      </a:lnTo>
                      <a:lnTo>
                        <a:pt x="144" y="211"/>
                      </a:lnTo>
                      <a:lnTo>
                        <a:pt x="179" y="191"/>
                      </a:lnTo>
                      <a:lnTo>
                        <a:pt x="174" y="177"/>
                      </a:lnTo>
                      <a:lnTo>
                        <a:pt x="174" y="177"/>
                      </a:lnTo>
                      <a:lnTo>
                        <a:pt x="177" y="173"/>
                      </a:lnTo>
                      <a:lnTo>
                        <a:pt x="191" y="177"/>
                      </a:lnTo>
                      <a:lnTo>
                        <a:pt x="210" y="144"/>
                      </a:lnTo>
                      <a:lnTo>
                        <a:pt x="198" y="133"/>
                      </a:lnTo>
                      <a:lnTo>
                        <a:pt x="198" y="133"/>
                      </a:lnTo>
                      <a:lnTo>
                        <a:pt x="198" y="130"/>
                      </a:lnTo>
                      <a:lnTo>
                        <a:pt x="215" y="126"/>
                      </a:lnTo>
                      <a:close/>
                      <a:moveTo>
                        <a:pt x="193" y="147"/>
                      </a:moveTo>
                      <a:lnTo>
                        <a:pt x="184" y="161"/>
                      </a:lnTo>
                      <a:lnTo>
                        <a:pt x="172" y="157"/>
                      </a:lnTo>
                      <a:lnTo>
                        <a:pt x="169" y="161"/>
                      </a:lnTo>
                      <a:lnTo>
                        <a:pt x="169" y="161"/>
                      </a:lnTo>
                      <a:lnTo>
                        <a:pt x="161" y="169"/>
                      </a:lnTo>
                      <a:lnTo>
                        <a:pt x="157" y="173"/>
                      </a:lnTo>
                      <a:lnTo>
                        <a:pt x="162" y="185"/>
                      </a:lnTo>
                      <a:lnTo>
                        <a:pt x="148" y="192"/>
                      </a:lnTo>
                      <a:lnTo>
                        <a:pt x="140" y="184"/>
                      </a:lnTo>
                      <a:lnTo>
                        <a:pt x="136" y="186"/>
                      </a:lnTo>
                      <a:lnTo>
                        <a:pt x="136" y="186"/>
                      </a:lnTo>
                      <a:lnTo>
                        <a:pt x="123" y="190"/>
                      </a:lnTo>
                      <a:lnTo>
                        <a:pt x="118" y="191"/>
                      </a:lnTo>
                      <a:lnTo>
                        <a:pt x="116" y="202"/>
                      </a:lnTo>
                      <a:lnTo>
                        <a:pt x="100" y="202"/>
                      </a:lnTo>
                      <a:lnTo>
                        <a:pt x="98" y="191"/>
                      </a:lnTo>
                      <a:lnTo>
                        <a:pt x="93" y="190"/>
                      </a:lnTo>
                      <a:lnTo>
                        <a:pt x="93" y="190"/>
                      </a:lnTo>
                      <a:lnTo>
                        <a:pt x="80" y="187"/>
                      </a:lnTo>
                      <a:lnTo>
                        <a:pt x="75" y="186"/>
                      </a:lnTo>
                      <a:lnTo>
                        <a:pt x="68" y="193"/>
                      </a:lnTo>
                      <a:lnTo>
                        <a:pt x="54" y="186"/>
                      </a:lnTo>
                      <a:lnTo>
                        <a:pt x="57" y="176"/>
                      </a:lnTo>
                      <a:lnTo>
                        <a:pt x="54" y="173"/>
                      </a:lnTo>
                      <a:lnTo>
                        <a:pt x="54" y="173"/>
                      </a:lnTo>
                      <a:lnTo>
                        <a:pt x="44" y="163"/>
                      </a:lnTo>
                      <a:lnTo>
                        <a:pt x="41" y="159"/>
                      </a:lnTo>
                      <a:lnTo>
                        <a:pt x="30" y="162"/>
                      </a:lnTo>
                      <a:lnTo>
                        <a:pt x="22" y="149"/>
                      </a:lnTo>
                      <a:lnTo>
                        <a:pt x="31" y="141"/>
                      </a:lnTo>
                      <a:lnTo>
                        <a:pt x="29" y="137"/>
                      </a:lnTo>
                      <a:lnTo>
                        <a:pt x="29" y="137"/>
                      </a:lnTo>
                      <a:lnTo>
                        <a:pt x="27" y="124"/>
                      </a:lnTo>
                      <a:lnTo>
                        <a:pt x="26" y="120"/>
                      </a:lnTo>
                      <a:lnTo>
                        <a:pt x="14" y="117"/>
                      </a:lnTo>
                      <a:lnTo>
                        <a:pt x="14" y="100"/>
                      </a:lnTo>
                      <a:lnTo>
                        <a:pt x="26" y="98"/>
                      </a:lnTo>
                      <a:lnTo>
                        <a:pt x="27" y="94"/>
                      </a:lnTo>
                      <a:lnTo>
                        <a:pt x="27" y="94"/>
                      </a:lnTo>
                      <a:lnTo>
                        <a:pt x="30" y="83"/>
                      </a:lnTo>
                      <a:lnTo>
                        <a:pt x="32" y="78"/>
                      </a:lnTo>
                      <a:lnTo>
                        <a:pt x="21" y="69"/>
                      </a:lnTo>
                      <a:lnTo>
                        <a:pt x="29" y="55"/>
                      </a:lnTo>
                      <a:lnTo>
                        <a:pt x="43" y="59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54" y="49"/>
                      </a:lnTo>
                      <a:lnTo>
                        <a:pt x="57" y="46"/>
                      </a:lnTo>
                      <a:lnTo>
                        <a:pt x="53" y="31"/>
                      </a:lnTo>
                      <a:lnTo>
                        <a:pt x="67" y="24"/>
                      </a:lnTo>
                      <a:lnTo>
                        <a:pt x="76" y="34"/>
                      </a:lnTo>
                      <a:lnTo>
                        <a:pt x="81" y="33"/>
                      </a:lnTo>
                      <a:lnTo>
                        <a:pt x="81" y="33"/>
                      </a:lnTo>
                      <a:lnTo>
                        <a:pt x="89" y="31"/>
                      </a:lnTo>
                      <a:lnTo>
                        <a:pt x="95" y="30"/>
                      </a:lnTo>
                      <a:lnTo>
                        <a:pt x="98" y="14"/>
                      </a:lnTo>
                      <a:lnTo>
                        <a:pt x="114" y="14"/>
                      </a:lnTo>
                      <a:lnTo>
                        <a:pt x="117" y="30"/>
                      </a:lnTo>
                      <a:lnTo>
                        <a:pt x="122" y="31"/>
                      </a:lnTo>
                      <a:lnTo>
                        <a:pt x="122" y="31"/>
                      </a:lnTo>
                      <a:lnTo>
                        <a:pt x="130" y="33"/>
                      </a:lnTo>
                      <a:lnTo>
                        <a:pt x="135" y="34"/>
                      </a:lnTo>
                      <a:lnTo>
                        <a:pt x="145" y="23"/>
                      </a:lnTo>
                      <a:lnTo>
                        <a:pt x="159" y="30"/>
                      </a:lnTo>
                      <a:lnTo>
                        <a:pt x="154" y="46"/>
                      </a:lnTo>
                      <a:lnTo>
                        <a:pt x="158" y="49"/>
                      </a:lnTo>
                      <a:lnTo>
                        <a:pt x="158" y="49"/>
                      </a:lnTo>
                      <a:lnTo>
                        <a:pt x="165" y="55"/>
                      </a:lnTo>
                      <a:lnTo>
                        <a:pt x="167" y="58"/>
                      </a:lnTo>
                      <a:lnTo>
                        <a:pt x="183" y="53"/>
                      </a:lnTo>
                      <a:lnTo>
                        <a:pt x="192" y="67"/>
                      </a:lnTo>
                      <a:lnTo>
                        <a:pt x="180" y="78"/>
                      </a:lnTo>
                      <a:lnTo>
                        <a:pt x="181" y="82"/>
                      </a:lnTo>
                      <a:lnTo>
                        <a:pt x="181" y="82"/>
                      </a:lnTo>
                      <a:lnTo>
                        <a:pt x="184" y="91"/>
                      </a:lnTo>
                      <a:lnTo>
                        <a:pt x="185" y="95"/>
                      </a:lnTo>
                      <a:lnTo>
                        <a:pt x="201" y="98"/>
                      </a:lnTo>
                      <a:lnTo>
                        <a:pt x="201" y="114"/>
                      </a:lnTo>
                      <a:lnTo>
                        <a:pt x="186" y="118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3" y="133"/>
                      </a:lnTo>
                      <a:lnTo>
                        <a:pt x="182" y="137"/>
                      </a:lnTo>
                      <a:lnTo>
                        <a:pt x="193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3335338" y="3232150"/>
                  <a:ext cx="142875" cy="141288"/>
                </a:xfrm>
                <a:custGeom>
                  <a:avLst/>
                  <a:gdLst>
                    <a:gd name="T0" fmla="*/ 44 w 90"/>
                    <a:gd name="T1" fmla="*/ 0 h 89"/>
                    <a:gd name="T2" fmla="*/ 27 w 90"/>
                    <a:gd name="T3" fmla="*/ 3 h 89"/>
                    <a:gd name="T4" fmla="*/ 13 w 90"/>
                    <a:gd name="T5" fmla="*/ 13 h 89"/>
                    <a:gd name="T6" fmla="*/ 3 w 90"/>
                    <a:gd name="T7" fmla="*/ 27 h 89"/>
                    <a:gd name="T8" fmla="*/ 0 w 90"/>
                    <a:gd name="T9" fmla="*/ 44 h 89"/>
                    <a:gd name="T10" fmla="*/ 1 w 90"/>
                    <a:gd name="T11" fmla="*/ 54 h 89"/>
                    <a:gd name="T12" fmla="*/ 8 w 90"/>
                    <a:gd name="T13" fmla="*/ 70 h 89"/>
                    <a:gd name="T14" fmla="*/ 20 w 90"/>
                    <a:gd name="T15" fmla="*/ 82 h 89"/>
                    <a:gd name="T16" fmla="*/ 36 w 90"/>
                    <a:gd name="T17" fmla="*/ 88 h 89"/>
                    <a:gd name="T18" fmla="*/ 44 w 90"/>
                    <a:gd name="T19" fmla="*/ 89 h 89"/>
                    <a:gd name="T20" fmla="*/ 62 w 90"/>
                    <a:gd name="T21" fmla="*/ 86 h 89"/>
                    <a:gd name="T22" fmla="*/ 77 w 90"/>
                    <a:gd name="T23" fmla="*/ 76 h 89"/>
                    <a:gd name="T24" fmla="*/ 86 w 90"/>
                    <a:gd name="T25" fmla="*/ 62 h 89"/>
                    <a:gd name="T26" fmla="*/ 90 w 90"/>
                    <a:gd name="T27" fmla="*/ 44 h 89"/>
                    <a:gd name="T28" fmla="*/ 89 w 90"/>
                    <a:gd name="T29" fmla="*/ 35 h 89"/>
                    <a:gd name="T30" fmla="*/ 82 w 90"/>
                    <a:gd name="T31" fmla="*/ 19 h 89"/>
                    <a:gd name="T32" fmla="*/ 69 w 90"/>
                    <a:gd name="T33" fmla="*/ 7 h 89"/>
                    <a:gd name="T34" fmla="*/ 54 w 90"/>
                    <a:gd name="T35" fmla="*/ 1 h 89"/>
                    <a:gd name="T36" fmla="*/ 44 w 90"/>
                    <a:gd name="T37" fmla="*/ 0 h 89"/>
                    <a:gd name="T38" fmla="*/ 44 w 90"/>
                    <a:gd name="T39" fmla="*/ 75 h 89"/>
                    <a:gd name="T40" fmla="*/ 33 w 90"/>
                    <a:gd name="T41" fmla="*/ 73 h 89"/>
                    <a:gd name="T42" fmla="*/ 23 w 90"/>
                    <a:gd name="T43" fmla="*/ 66 h 89"/>
                    <a:gd name="T44" fmla="*/ 16 w 90"/>
                    <a:gd name="T45" fmla="*/ 56 h 89"/>
                    <a:gd name="T46" fmla="*/ 14 w 90"/>
                    <a:gd name="T47" fmla="*/ 44 h 89"/>
                    <a:gd name="T48" fmla="*/ 14 w 90"/>
                    <a:gd name="T49" fmla="*/ 39 h 89"/>
                    <a:gd name="T50" fmla="*/ 20 w 90"/>
                    <a:gd name="T51" fmla="*/ 28 h 89"/>
                    <a:gd name="T52" fmla="*/ 27 w 90"/>
                    <a:gd name="T53" fmla="*/ 19 h 89"/>
                    <a:gd name="T54" fmla="*/ 39 w 90"/>
                    <a:gd name="T55" fmla="*/ 15 h 89"/>
                    <a:gd name="T56" fmla="*/ 44 w 90"/>
                    <a:gd name="T57" fmla="*/ 14 h 89"/>
                    <a:gd name="T58" fmla="*/ 56 w 90"/>
                    <a:gd name="T59" fmla="*/ 16 h 89"/>
                    <a:gd name="T60" fmla="*/ 66 w 90"/>
                    <a:gd name="T61" fmla="*/ 22 h 89"/>
                    <a:gd name="T62" fmla="*/ 73 w 90"/>
                    <a:gd name="T63" fmla="*/ 32 h 89"/>
                    <a:gd name="T64" fmla="*/ 76 w 90"/>
                    <a:gd name="T65" fmla="*/ 44 h 89"/>
                    <a:gd name="T66" fmla="*/ 75 w 90"/>
                    <a:gd name="T67" fmla="*/ 51 h 89"/>
                    <a:gd name="T68" fmla="*/ 70 w 90"/>
                    <a:gd name="T69" fmla="*/ 61 h 89"/>
                    <a:gd name="T70" fmla="*/ 62 w 90"/>
                    <a:gd name="T71" fmla="*/ 70 h 89"/>
                    <a:gd name="T72" fmla="*/ 51 w 90"/>
                    <a:gd name="T73" fmla="*/ 74 h 89"/>
                    <a:gd name="T74" fmla="*/ 44 w 90"/>
                    <a:gd name="T75" fmla="*/ 7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89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3"/>
                      </a:lnTo>
                      <a:lnTo>
                        <a:pt x="20" y="7"/>
                      </a:lnTo>
                      <a:lnTo>
                        <a:pt x="13" y="13"/>
                      </a:lnTo>
                      <a:lnTo>
                        <a:pt x="8" y="19"/>
                      </a:lnTo>
                      <a:lnTo>
                        <a:pt x="3" y="27"/>
                      </a:lnTo>
                      <a:lnTo>
                        <a:pt x="1" y="35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1" y="54"/>
                      </a:lnTo>
                      <a:lnTo>
                        <a:pt x="3" y="62"/>
                      </a:lnTo>
                      <a:lnTo>
                        <a:pt x="8" y="70"/>
                      </a:lnTo>
                      <a:lnTo>
                        <a:pt x="13" y="76"/>
                      </a:lnTo>
                      <a:lnTo>
                        <a:pt x="20" y="82"/>
                      </a:lnTo>
                      <a:lnTo>
                        <a:pt x="27" y="86"/>
                      </a:lnTo>
                      <a:lnTo>
                        <a:pt x="36" y="88"/>
                      </a:lnTo>
                      <a:lnTo>
                        <a:pt x="44" y="89"/>
                      </a:lnTo>
                      <a:lnTo>
                        <a:pt x="44" y="89"/>
                      </a:lnTo>
                      <a:lnTo>
                        <a:pt x="54" y="88"/>
                      </a:lnTo>
                      <a:lnTo>
                        <a:pt x="62" y="86"/>
                      </a:lnTo>
                      <a:lnTo>
                        <a:pt x="69" y="82"/>
                      </a:lnTo>
                      <a:lnTo>
                        <a:pt x="77" y="76"/>
                      </a:lnTo>
                      <a:lnTo>
                        <a:pt x="82" y="70"/>
                      </a:lnTo>
                      <a:lnTo>
                        <a:pt x="86" y="62"/>
                      </a:lnTo>
                      <a:lnTo>
                        <a:pt x="89" y="54"/>
                      </a:lnTo>
                      <a:lnTo>
                        <a:pt x="90" y="44"/>
                      </a:lnTo>
                      <a:lnTo>
                        <a:pt x="90" y="44"/>
                      </a:lnTo>
                      <a:lnTo>
                        <a:pt x="89" y="35"/>
                      </a:lnTo>
                      <a:lnTo>
                        <a:pt x="86" y="27"/>
                      </a:lnTo>
                      <a:lnTo>
                        <a:pt x="82" y="19"/>
                      </a:lnTo>
                      <a:lnTo>
                        <a:pt x="77" y="13"/>
                      </a:lnTo>
                      <a:lnTo>
                        <a:pt x="69" y="7"/>
                      </a:lnTo>
                      <a:lnTo>
                        <a:pt x="62" y="3"/>
                      </a:lnTo>
                      <a:lnTo>
                        <a:pt x="54" y="1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  <a:moveTo>
                        <a:pt x="44" y="75"/>
                      </a:moveTo>
                      <a:lnTo>
                        <a:pt x="44" y="75"/>
                      </a:lnTo>
                      <a:lnTo>
                        <a:pt x="39" y="74"/>
                      </a:lnTo>
                      <a:lnTo>
                        <a:pt x="33" y="73"/>
                      </a:lnTo>
                      <a:lnTo>
                        <a:pt x="27" y="70"/>
                      </a:lnTo>
                      <a:lnTo>
                        <a:pt x="23" y="66"/>
                      </a:lnTo>
                      <a:lnTo>
                        <a:pt x="20" y="61"/>
                      </a:lnTo>
                      <a:lnTo>
                        <a:pt x="16" y="56"/>
                      </a:lnTo>
                      <a:lnTo>
                        <a:pt x="14" y="51"/>
                      </a:lnTo>
                      <a:lnTo>
                        <a:pt x="14" y="44"/>
                      </a:lnTo>
                      <a:lnTo>
                        <a:pt x="14" y="44"/>
                      </a:lnTo>
                      <a:lnTo>
                        <a:pt x="14" y="39"/>
                      </a:lnTo>
                      <a:lnTo>
                        <a:pt x="16" y="32"/>
                      </a:lnTo>
                      <a:lnTo>
                        <a:pt x="20" y="28"/>
                      </a:lnTo>
                      <a:lnTo>
                        <a:pt x="23" y="22"/>
                      </a:lnTo>
                      <a:lnTo>
                        <a:pt x="27" y="19"/>
                      </a:lnTo>
                      <a:lnTo>
                        <a:pt x="33" y="16"/>
                      </a:lnTo>
                      <a:lnTo>
                        <a:pt x="39" y="15"/>
                      </a:lnTo>
                      <a:lnTo>
                        <a:pt x="44" y="14"/>
                      </a:lnTo>
                      <a:lnTo>
                        <a:pt x="44" y="14"/>
                      </a:lnTo>
                      <a:lnTo>
                        <a:pt x="51" y="15"/>
                      </a:lnTo>
                      <a:lnTo>
                        <a:pt x="56" y="16"/>
                      </a:lnTo>
                      <a:lnTo>
                        <a:pt x="62" y="19"/>
                      </a:lnTo>
                      <a:lnTo>
                        <a:pt x="66" y="22"/>
                      </a:lnTo>
                      <a:lnTo>
                        <a:pt x="70" y="28"/>
                      </a:lnTo>
                      <a:lnTo>
                        <a:pt x="73" y="32"/>
                      </a:lnTo>
                      <a:lnTo>
                        <a:pt x="75" y="39"/>
                      </a:lnTo>
                      <a:lnTo>
                        <a:pt x="76" y="44"/>
                      </a:lnTo>
                      <a:lnTo>
                        <a:pt x="76" y="44"/>
                      </a:lnTo>
                      <a:lnTo>
                        <a:pt x="75" y="51"/>
                      </a:lnTo>
                      <a:lnTo>
                        <a:pt x="73" y="56"/>
                      </a:lnTo>
                      <a:lnTo>
                        <a:pt x="70" y="61"/>
                      </a:lnTo>
                      <a:lnTo>
                        <a:pt x="66" y="66"/>
                      </a:lnTo>
                      <a:lnTo>
                        <a:pt x="62" y="70"/>
                      </a:lnTo>
                      <a:lnTo>
                        <a:pt x="56" y="73"/>
                      </a:lnTo>
                      <a:lnTo>
                        <a:pt x="51" y="74"/>
                      </a:lnTo>
                      <a:lnTo>
                        <a:pt x="44" y="75"/>
                      </a:lnTo>
                      <a:lnTo>
                        <a:pt x="44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3352800" y="3486150"/>
                  <a:ext cx="200025" cy="201613"/>
                </a:xfrm>
                <a:custGeom>
                  <a:avLst/>
                  <a:gdLst>
                    <a:gd name="T0" fmla="*/ 111 w 126"/>
                    <a:gd name="T1" fmla="*/ 45 h 127"/>
                    <a:gd name="T2" fmla="*/ 117 w 126"/>
                    <a:gd name="T3" fmla="*/ 27 h 127"/>
                    <a:gd name="T4" fmla="*/ 93 w 126"/>
                    <a:gd name="T5" fmla="*/ 10 h 127"/>
                    <a:gd name="T6" fmla="*/ 82 w 126"/>
                    <a:gd name="T7" fmla="*/ 5 h 127"/>
                    <a:gd name="T8" fmla="*/ 53 w 126"/>
                    <a:gd name="T9" fmla="*/ 0 h 127"/>
                    <a:gd name="T10" fmla="*/ 44 w 126"/>
                    <a:gd name="T11" fmla="*/ 15 h 127"/>
                    <a:gd name="T12" fmla="*/ 27 w 126"/>
                    <a:gd name="T13" fmla="*/ 10 h 127"/>
                    <a:gd name="T14" fmla="*/ 11 w 126"/>
                    <a:gd name="T15" fmla="*/ 34 h 127"/>
                    <a:gd name="T16" fmla="*/ 5 w 126"/>
                    <a:gd name="T17" fmla="*/ 45 h 127"/>
                    <a:gd name="T18" fmla="*/ 0 w 126"/>
                    <a:gd name="T19" fmla="*/ 73 h 127"/>
                    <a:gd name="T20" fmla="*/ 15 w 126"/>
                    <a:gd name="T21" fmla="*/ 82 h 127"/>
                    <a:gd name="T22" fmla="*/ 10 w 126"/>
                    <a:gd name="T23" fmla="*/ 100 h 127"/>
                    <a:gd name="T24" fmla="*/ 33 w 126"/>
                    <a:gd name="T25" fmla="*/ 116 h 127"/>
                    <a:gd name="T26" fmla="*/ 44 w 126"/>
                    <a:gd name="T27" fmla="*/ 122 h 127"/>
                    <a:gd name="T28" fmla="*/ 72 w 126"/>
                    <a:gd name="T29" fmla="*/ 127 h 127"/>
                    <a:gd name="T30" fmla="*/ 82 w 126"/>
                    <a:gd name="T31" fmla="*/ 112 h 127"/>
                    <a:gd name="T32" fmla="*/ 99 w 126"/>
                    <a:gd name="T33" fmla="*/ 116 h 127"/>
                    <a:gd name="T34" fmla="*/ 116 w 126"/>
                    <a:gd name="T35" fmla="*/ 93 h 127"/>
                    <a:gd name="T36" fmla="*/ 121 w 126"/>
                    <a:gd name="T37" fmla="*/ 82 h 127"/>
                    <a:gd name="T38" fmla="*/ 126 w 126"/>
                    <a:gd name="T39" fmla="*/ 54 h 127"/>
                    <a:gd name="T40" fmla="*/ 98 w 126"/>
                    <a:gd name="T41" fmla="*/ 73 h 127"/>
                    <a:gd name="T42" fmla="*/ 100 w 126"/>
                    <a:gd name="T43" fmla="*/ 96 h 127"/>
                    <a:gd name="T44" fmla="*/ 81 w 126"/>
                    <a:gd name="T45" fmla="*/ 95 h 127"/>
                    <a:gd name="T46" fmla="*/ 67 w 126"/>
                    <a:gd name="T47" fmla="*/ 113 h 127"/>
                    <a:gd name="T48" fmla="*/ 54 w 126"/>
                    <a:gd name="T49" fmla="*/ 98 h 127"/>
                    <a:gd name="T50" fmla="*/ 31 w 126"/>
                    <a:gd name="T51" fmla="*/ 101 h 127"/>
                    <a:gd name="T52" fmla="*/ 32 w 126"/>
                    <a:gd name="T53" fmla="*/ 82 h 127"/>
                    <a:gd name="T54" fmla="*/ 14 w 126"/>
                    <a:gd name="T55" fmla="*/ 68 h 127"/>
                    <a:gd name="T56" fmla="*/ 28 w 126"/>
                    <a:gd name="T57" fmla="*/ 54 h 127"/>
                    <a:gd name="T58" fmla="*/ 26 w 126"/>
                    <a:gd name="T59" fmla="*/ 31 h 127"/>
                    <a:gd name="T60" fmla="*/ 45 w 126"/>
                    <a:gd name="T61" fmla="*/ 32 h 127"/>
                    <a:gd name="T62" fmla="*/ 59 w 126"/>
                    <a:gd name="T63" fmla="*/ 14 h 127"/>
                    <a:gd name="T64" fmla="*/ 72 w 126"/>
                    <a:gd name="T65" fmla="*/ 29 h 127"/>
                    <a:gd name="T66" fmla="*/ 95 w 126"/>
                    <a:gd name="T67" fmla="*/ 26 h 127"/>
                    <a:gd name="T68" fmla="*/ 94 w 126"/>
                    <a:gd name="T69" fmla="*/ 45 h 127"/>
                    <a:gd name="T70" fmla="*/ 112 w 126"/>
                    <a:gd name="T71" fmla="*/ 59 h 127"/>
                    <a:gd name="T72" fmla="*/ 98 w 126"/>
                    <a:gd name="T73" fmla="*/ 7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6" h="127">
                      <a:moveTo>
                        <a:pt x="121" y="47"/>
                      </a:moveTo>
                      <a:lnTo>
                        <a:pt x="111" y="45"/>
                      </a:lnTo>
                      <a:lnTo>
                        <a:pt x="117" y="35"/>
                      </a:lnTo>
                      <a:lnTo>
                        <a:pt x="117" y="27"/>
                      </a:lnTo>
                      <a:lnTo>
                        <a:pt x="102" y="12"/>
                      </a:lnTo>
                      <a:lnTo>
                        <a:pt x="93" y="10"/>
                      </a:lnTo>
                      <a:lnTo>
                        <a:pt x="84" y="16"/>
                      </a:lnTo>
                      <a:lnTo>
                        <a:pt x="82" y="5"/>
                      </a:lnTo>
                      <a:lnTo>
                        <a:pt x="75" y="0"/>
                      </a:lnTo>
                      <a:lnTo>
                        <a:pt x="53" y="0"/>
                      </a:lnTo>
                      <a:lnTo>
                        <a:pt x="46" y="5"/>
                      </a:lnTo>
                      <a:lnTo>
                        <a:pt x="44" y="15"/>
                      </a:lnTo>
                      <a:lnTo>
                        <a:pt x="36" y="9"/>
                      </a:lnTo>
                      <a:lnTo>
                        <a:pt x="27" y="10"/>
                      </a:lnTo>
                      <a:lnTo>
                        <a:pt x="12" y="26"/>
                      </a:lnTo>
                      <a:lnTo>
                        <a:pt x="11" y="34"/>
                      </a:lnTo>
                      <a:lnTo>
                        <a:pt x="15" y="43"/>
                      </a:lnTo>
                      <a:lnTo>
                        <a:pt x="5" y="45"/>
                      </a:lnTo>
                      <a:lnTo>
                        <a:pt x="0" y="51"/>
                      </a:lnTo>
                      <a:lnTo>
                        <a:pt x="0" y="73"/>
                      </a:lnTo>
                      <a:lnTo>
                        <a:pt x="5" y="80"/>
                      </a:lnTo>
                      <a:lnTo>
                        <a:pt x="15" y="82"/>
                      </a:lnTo>
                      <a:lnTo>
                        <a:pt x="9" y="91"/>
                      </a:lnTo>
                      <a:lnTo>
                        <a:pt x="10" y="100"/>
                      </a:lnTo>
                      <a:lnTo>
                        <a:pt x="25" y="115"/>
                      </a:lnTo>
                      <a:lnTo>
                        <a:pt x="33" y="116"/>
                      </a:lnTo>
                      <a:lnTo>
                        <a:pt x="42" y="111"/>
                      </a:lnTo>
                      <a:lnTo>
                        <a:pt x="44" y="122"/>
                      </a:lnTo>
                      <a:lnTo>
                        <a:pt x="52" y="127"/>
                      </a:lnTo>
                      <a:lnTo>
                        <a:pt x="72" y="127"/>
                      </a:lnTo>
                      <a:lnTo>
                        <a:pt x="80" y="122"/>
                      </a:lnTo>
                      <a:lnTo>
                        <a:pt x="82" y="112"/>
                      </a:lnTo>
                      <a:lnTo>
                        <a:pt x="91" y="117"/>
                      </a:lnTo>
                      <a:lnTo>
                        <a:pt x="99" y="116"/>
                      </a:lnTo>
                      <a:lnTo>
                        <a:pt x="114" y="101"/>
                      </a:lnTo>
                      <a:lnTo>
                        <a:pt x="116" y="93"/>
                      </a:lnTo>
                      <a:lnTo>
                        <a:pt x="111" y="84"/>
                      </a:lnTo>
                      <a:lnTo>
                        <a:pt x="121" y="82"/>
                      </a:lnTo>
                      <a:lnTo>
                        <a:pt x="126" y="75"/>
                      </a:lnTo>
                      <a:lnTo>
                        <a:pt x="126" y="54"/>
                      </a:lnTo>
                      <a:lnTo>
                        <a:pt x="121" y="47"/>
                      </a:lnTo>
                      <a:close/>
                      <a:moveTo>
                        <a:pt x="98" y="73"/>
                      </a:moveTo>
                      <a:lnTo>
                        <a:pt x="94" y="84"/>
                      </a:ln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7" y="113"/>
                      </a:lnTo>
                      <a:lnTo>
                        <a:pt x="57" y="113"/>
                      </a:lnTo>
                      <a:lnTo>
                        <a:pt x="54" y="98"/>
                      </a:lnTo>
                      <a:lnTo>
                        <a:pt x="43" y="94"/>
                      </a:lnTo>
                      <a:lnTo>
                        <a:pt x="31" y="101"/>
                      </a:lnTo>
                      <a:lnTo>
                        <a:pt x="24" y="94"/>
                      </a:lnTo>
                      <a:lnTo>
                        <a:pt x="32" y="82"/>
                      </a:lnTo>
                      <a:lnTo>
                        <a:pt x="28" y="71"/>
                      </a:lnTo>
                      <a:lnTo>
                        <a:pt x="14" y="68"/>
                      </a:lnTo>
                      <a:lnTo>
                        <a:pt x="14" y="58"/>
                      </a:lnTo>
                      <a:lnTo>
                        <a:pt x="28" y="54"/>
                      </a:lnTo>
                      <a:lnTo>
                        <a:pt x="32" y="44"/>
                      </a:lnTo>
                      <a:lnTo>
                        <a:pt x="26" y="31"/>
                      </a:lnTo>
                      <a:lnTo>
                        <a:pt x="32" y="24"/>
                      </a:lnTo>
                      <a:lnTo>
                        <a:pt x="45" y="32"/>
                      </a:lnTo>
                      <a:lnTo>
                        <a:pt x="56" y="28"/>
                      </a:lnTo>
                      <a:lnTo>
                        <a:pt x="59" y="14"/>
                      </a:lnTo>
                      <a:lnTo>
                        <a:pt x="69" y="14"/>
                      </a:lnTo>
                      <a:lnTo>
                        <a:pt x="72" y="29"/>
                      </a:lnTo>
                      <a:lnTo>
                        <a:pt x="83" y="33"/>
                      </a:lnTo>
                      <a:lnTo>
                        <a:pt x="95" y="26"/>
                      </a:lnTo>
                      <a:lnTo>
                        <a:pt x="103" y="33"/>
                      </a:lnTo>
                      <a:lnTo>
                        <a:pt x="94" y="45"/>
                      </a:lnTo>
                      <a:lnTo>
                        <a:pt x="98" y="56"/>
                      </a:lnTo>
                      <a:lnTo>
                        <a:pt x="112" y="59"/>
                      </a:lnTo>
                      <a:lnTo>
                        <a:pt x="112" y="70"/>
                      </a:lnTo>
                      <a:lnTo>
                        <a:pt x="98" y="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3414713" y="3549650"/>
                  <a:ext cx="74613" cy="74613"/>
                </a:xfrm>
                <a:custGeom>
                  <a:avLst/>
                  <a:gdLst>
                    <a:gd name="T0" fmla="*/ 24 w 47"/>
                    <a:gd name="T1" fmla="*/ 0 h 47"/>
                    <a:gd name="T2" fmla="*/ 24 w 47"/>
                    <a:gd name="T3" fmla="*/ 0 h 47"/>
                    <a:gd name="T4" fmla="*/ 19 w 47"/>
                    <a:gd name="T5" fmla="*/ 0 h 47"/>
                    <a:gd name="T6" fmla="*/ 15 w 47"/>
                    <a:gd name="T7" fmla="*/ 2 h 47"/>
                    <a:gd name="T8" fmla="*/ 11 w 47"/>
                    <a:gd name="T9" fmla="*/ 4 h 47"/>
                    <a:gd name="T10" fmla="*/ 7 w 47"/>
                    <a:gd name="T11" fmla="*/ 6 h 47"/>
                    <a:gd name="T12" fmla="*/ 4 w 47"/>
                    <a:gd name="T13" fmla="*/ 10 h 47"/>
                    <a:gd name="T14" fmla="*/ 2 w 47"/>
                    <a:gd name="T15" fmla="*/ 14 h 47"/>
                    <a:gd name="T16" fmla="*/ 1 w 47"/>
                    <a:gd name="T17" fmla="*/ 19 h 47"/>
                    <a:gd name="T18" fmla="*/ 0 w 47"/>
                    <a:gd name="T19" fmla="*/ 23 h 47"/>
                    <a:gd name="T20" fmla="*/ 0 w 47"/>
                    <a:gd name="T21" fmla="*/ 23 h 47"/>
                    <a:gd name="T22" fmla="*/ 1 w 47"/>
                    <a:gd name="T23" fmla="*/ 28 h 47"/>
                    <a:gd name="T24" fmla="*/ 2 w 47"/>
                    <a:gd name="T25" fmla="*/ 33 h 47"/>
                    <a:gd name="T26" fmla="*/ 4 w 47"/>
                    <a:gd name="T27" fmla="*/ 36 h 47"/>
                    <a:gd name="T28" fmla="*/ 7 w 47"/>
                    <a:gd name="T29" fmla="*/ 41 h 47"/>
                    <a:gd name="T30" fmla="*/ 11 w 47"/>
                    <a:gd name="T31" fmla="*/ 43 h 47"/>
                    <a:gd name="T32" fmla="*/ 15 w 47"/>
                    <a:gd name="T33" fmla="*/ 45 h 47"/>
                    <a:gd name="T34" fmla="*/ 19 w 47"/>
                    <a:gd name="T35" fmla="*/ 47 h 47"/>
                    <a:gd name="T36" fmla="*/ 24 w 47"/>
                    <a:gd name="T37" fmla="*/ 47 h 47"/>
                    <a:gd name="T38" fmla="*/ 24 w 47"/>
                    <a:gd name="T39" fmla="*/ 47 h 47"/>
                    <a:gd name="T40" fmla="*/ 29 w 47"/>
                    <a:gd name="T41" fmla="*/ 47 h 47"/>
                    <a:gd name="T42" fmla="*/ 33 w 47"/>
                    <a:gd name="T43" fmla="*/ 45 h 47"/>
                    <a:gd name="T44" fmla="*/ 38 w 47"/>
                    <a:gd name="T45" fmla="*/ 43 h 47"/>
                    <a:gd name="T46" fmla="*/ 41 w 47"/>
                    <a:gd name="T47" fmla="*/ 41 h 47"/>
                    <a:gd name="T48" fmla="*/ 44 w 47"/>
                    <a:gd name="T49" fmla="*/ 36 h 47"/>
                    <a:gd name="T50" fmla="*/ 46 w 47"/>
                    <a:gd name="T51" fmla="*/ 33 h 47"/>
                    <a:gd name="T52" fmla="*/ 47 w 47"/>
                    <a:gd name="T53" fmla="*/ 28 h 47"/>
                    <a:gd name="T54" fmla="*/ 47 w 47"/>
                    <a:gd name="T55" fmla="*/ 23 h 47"/>
                    <a:gd name="T56" fmla="*/ 47 w 47"/>
                    <a:gd name="T57" fmla="*/ 23 h 47"/>
                    <a:gd name="T58" fmla="*/ 47 w 47"/>
                    <a:gd name="T59" fmla="*/ 19 h 47"/>
                    <a:gd name="T60" fmla="*/ 46 w 47"/>
                    <a:gd name="T61" fmla="*/ 14 h 47"/>
                    <a:gd name="T62" fmla="*/ 44 w 47"/>
                    <a:gd name="T63" fmla="*/ 10 h 47"/>
                    <a:gd name="T64" fmla="*/ 41 w 47"/>
                    <a:gd name="T65" fmla="*/ 6 h 47"/>
                    <a:gd name="T66" fmla="*/ 38 w 47"/>
                    <a:gd name="T67" fmla="*/ 4 h 47"/>
                    <a:gd name="T68" fmla="*/ 33 w 47"/>
                    <a:gd name="T69" fmla="*/ 2 h 47"/>
                    <a:gd name="T70" fmla="*/ 29 w 47"/>
                    <a:gd name="T71" fmla="*/ 0 h 47"/>
                    <a:gd name="T72" fmla="*/ 24 w 47"/>
                    <a:gd name="T73" fmla="*/ 0 h 47"/>
                    <a:gd name="T74" fmla="*/ 24 w 47"/>
                    <a:gd name="T75" fmla="*/ 0 h 47"/>
                    <a:gd name="T76" fmla="*/ 24 w 47"/>
                    <a:gd name="T77" fmla="*/ 33 h 47"/>
                    <a:gd name="T78" fmla="*/ 24 w 47"/>
                    <a:gd name="T79" fmla="*/ 33 h 47"/>
                    <a:gd name="T80" fmla="*/ 20 w 47"/>
                    <a:gd name="T81" fmla="*/ 32 h 47"/>
                    <a:gd name="T82" fmla="*/ 17 w 47"/>
                    <a:gd name="T83" fmla="*/ 30 h 47"/>
                    <a:gd name="T84" fmla="*/ 15 w 47"/>
                    <a:gd name="T85" fmla="*/ 27 h 47"/>
                    <a:gd name="T86" fmla="*/ 15 w 47"/>
                    <a:gd name="T87" fmla="*/ 23 h 47"/>
                    <a:gd name="T88" fmla="*/ 15 w 47"/>
                    <a:gd name="T89" fmla="*/ 23 h 47"/>
                    <a:gd name="T90" fmla="*/ 15 w 47"/>
                    <a:gd name="T91" fmla="*/ 20 h 47"/>
                    <a:gd name="T92" fmla="*/ 17 w 47"/>
                    <a:gd name="T93" fmla="*/ 17 h 47"/>
                    <a:gd name="T94" fmla="*/ 20 w 47"/>
                    <a:gd name="T95" fmla="*/ 15 h 47"/>
                    <a:gd name="T96" fmla="*/ 24 w 47"/>
                    <a:gd name="T97" fmla="*/ 14 h 47"/>
                    <a:gd name="T98" fmla="*/ 24 w 47"/>
                    <a:gd name="T99" fmla="*/ 14 h 47"/>
                    <a:gd name="T100" fmla="*/ 28 w 47"/>
                    <a:gd name="T101" fmla="*/ 15 h 47"/>
                    <a:gd name="T102" fmla="*/ 31 w 47"/>
                    <a:gd name="T103" fmla="*/ 17 h 47"/>
                    <a:gd name="T104" fmla="*/ 33 w 47"/>
                    <a:gd name="T105" fmla="*/ 20 h 47"/>
                    <a:gd name="T106" fmla="*/ 33 w 47"/>
                    <a:gd name="T107" fmla="*/ 23 h 47"/>
                    <a:gd name="T108" fmla="*/ 33 w 47"/>
                    <a:gd name="T109" fmla="*/ 23 h 47"/>
                    <a:gd name="T110" fmla="*/ 33 w 47"/>
                    <a:gd name="T111" fmla="*/ 27 h 47"/>
                    <a:gd name="T112" fmla="*/ 31 w 47"/>
                    <a:gd name="T113" fmla="*/ 30 h 47"/>
                    <a:gd name="T114" fmla="*/ 28 w 47"/>
                    <a:gd name="T115" fmla="*/ 32 h 47"/>
                    <a:gd name="T116" fmla="*/ 24 w 47"/>
                    <a:gd name="T117" fmla="*/ 33 h 47"/>
                    <a:gd name="T118" fmla="*/ 24 w 47"/>
                    <a:gd name="T119" fmla="*/ 3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7" h="47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1" y="19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2" y="33"/>
                      </a:lnTo>
                      <a:lnTo>
                        <a:pt x="4" y="36"/>
                      </a:lnTo>
                      <a:lnTo>
                        <a:pt x="7" y="41"/>
                      </a:lnTo>
                      <a:lnTo>
                        <a:pt x="11" y="43"/>
                      </a:lnTo>
                      <a:lnTo>
                        <a:pt x="15" y="45"/>
                      </a:lnTo>
                      <a:lnTo>
                        <a:pt x="19" y="47"/>
                      </a:lnTo>
                      <a:lnTo>
                        <a:pt x="24" y="47"/>
                      </a:lnTo>
                      <a:lnTo>
                        <a:pt x="24" y="47"/>
                      </a:lnTo>
                      <a:lnTo>
                        <a:pt x="29" y="47"/>
                      </a:lnTo>
                      <a:lnTo>
                        <a:pt x="33" y="45"/>
                      </a:lnTo>
                      <a:lnTo>
                        <a:pt x="38" y="43"/>
                      </a:lnTo>
                      <a:lnTo>
                        <a:pt x="41" y="41"/>
                      </a:lnTo>
                      <a:lnTo>
                        <a:pt x="44" y="36"/>
                      </a:lnTo>
                      <a:lnTo>
                        <a:pt x="46" y="33"/>
                      </a:lnTo>
                      <a:lnTo>
                        <a:pt x="47" y="28"/>
                      </a:ln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47" y="19"/>
                      </a:lnTo>
                      <a:lnTo>
                        <a:pt x="46" y="14"/>
                      </a:lnTo>
                      <a:lnTo>
                        <a:pt x="44" y="10"/>
                      </a:lnTo>
                      <a:lnTo>
                        <a:pt x="41" y="6"/>
                      </a:lnTo>
                      <a:lnTo>
                        <a:pt x="38" y="4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  <a:moveTo>
                        <a:pt x="24" y="33"/>
                      </a:moveTo>
                      <a:lnTo>
                        <a:pt x="24" y="33"/>
                      </a:lnTo>
                      <a:lnTo>
                        <a:pt x="20" y="32"/>
                      </a:lnTo>
                      <a:lnTo>
                        <a:pt x="17" y="30"/>
                      </a:lnTo>
                      <a:lnTo>
                        <a:pt x="15" y="27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5" y="20"/>
                      </a:lnTo>
                      <a:lnTo>
                        <a:pt x="17" y="17"/>
                      </a:lnTo>
                      <a:lnTo>
                        <a:pt x="20" y="15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1" y="17"/>
                      </a:lnTo>
                      <a:lnTo>
                        <a:pt x="33" y="20"/>
                      </a:lnTo>
                      <a:lnTo>
                        <a:pt x="33" y="23"/>
                      </a:lnTo>
                      <a:lnTo>
                        <a:pt x="33" y="23"/>
                      </a:lnTo>
                      <a:lnTo>
                        <a:pt x="33" y="27"/>
                      </a:lnTo>
                      <a:lnTo>
                        <a:pt x="31" y="30"/>
                      </a:lnTo>
                      <a:lnTo>
                        <a:pt x="28" y="32"/>
                      </a:lnTo>
                      <a:lnTo>
                        <a:pt x="24" y="33"/>
                      </a:lnTo>
                      <a:lnTo>
                        <a:pt x="24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 bwMode="auto">
                <a:xfrm>
                  <a:off x="2921000" y="3421063"/>
                  <a:ext cx="165100" cy="163513"/>
                </a:xfrm>
                <a:custGeom>
                  <a:avLst/>
                  <a:gdLst>
                    <a:gd name="T0" fmla="*/ 104 w 104"/>
                    <a:gd name="T1" fmla="*/ 14 h 103"/>
                    <a:gd name="T2" fmla="*/ 104 w 104"/>
                    <a:gd name="T3" fmla="*/ 0 h 103"/>
                    <a:gd name="T4" fmla="*/ 104 w 104"/>
                    <a:gd name="T5" fmla="*/ 0 h 103"/>
                    <a:gd name="T6" fmla="*/ 93 w 104"/>
                    <a:gd name="T7" fmla="*/ 0 h 103"/>
                    <a:gd name="T8" fmla="*/ 83 w 104"/>
                    <a:gd name="T9" fmla="*/ 2 h 103"/>
                    <a:gd name="T10" fmla="*/ 73 w 104"/>
                    <a:gd name="T11" fmla="*/ 4 h 103"/>
                    <a:gd name="T12" fmla="*/ 64 w 104"/>
                    <a:gd name="T13" fmla="*/ 7 h 103"/>
                    <a:gd name="T14" fmla="*/ 54 w 104"/>
                    <a:gd name="T15" fmla="*/ 11 h 103"/>
                    <a:gd name="T16" fmla="*/ 45 w 104"/>
                    <a:gd name="T17" fmla="*/ 17 h 103"/>
                    <a:gd name="T18" fmla="*/ 38 w 104"/>
                    <a:gd name="T19" fmla="*/ 23 h 103"/>
                    <a:gd name="T20" fmla="*/ 30 w 104"/>
                    <a:gd name="T21" fmla="*/ 30 h 103"/>
                    <a:gd name="T22" fmla="*/ 24 w 104"/>
                    <a:gd name="T23" fmla="*/ 37 h 103"/>
                    <a:gd name="T24" fmla="*/ 17 w 104"/>
                    <a:gd name="T25" fmla="*/ 45 h 103"/>
                    <a:gd name="T26" fmla="*/ 13 w 104"/>
                    <a:gd name="T27" fmla="*/ 54 h 103"/>
                    <a:gd name="T28" fmla="*/ 7 w 104"/>
                    <a:gd name="T29" fmla="*/ 62 h 103"/>
                    <a:gd name="T30" fmla="*/ 4 w 104"/>
                    <a:gd name="T31" fmla="*/ 72 h 103"/>
                    <a:gd name="T32" fmla="*/ 2 w 104"/>
                    <a:gd name="T33" fmla="*/ 82 h 103"/>
                    <a:gd name="T34" fmla="*/ 0 w 104"/>
                    <a:gd name="T35" fmla="*/ 92 h 103"/>
                    <a:gd name="T36" fmla="*/ 0 w 104"/>
                    <a:gd name="T37" fmla="*/ 103 h 103"/>
                    <a:gd name="T38" fmla="*/ 14 w 104"/>
                    <a:gd name="T39" fmla="*/ 103 h 103"/>
                    <a:gd name="T40" fmla="*/ 14 w 104"/>
                    <a:gd name="T41" fmla="*/ 103 h 103"/>
                    <a:gd name="T42" fmla="*/ 14 w 104"/>
                    <a:gd name="T43" fmla="*/ 94 h 103"/>
                    <a:gd name="T44" fmla="*/ 16 w 104"/>
                    <a:gd name="T45" fmla="*/ 85 h 103"/>
                    <a:gd name="T46" fmla="*/ 18 w 104"/>
                    <a:gd name="T47" fmla="*/ 76 h 103"/>
                    <a:gd name="T48" fmla="*/ 21 w 104"/>
                    <a:gd name="T49" fmla="*/ 68 h 103"/>
                    <a:gd name="T50" fmla="*/ 25 w 104"/>
                    <a:gd name="T51" fmla="*/ 60 h 103"/>
                    <a:gd name="T52" fmla="*/ 29 w 104"/>
                    <a:gd name="T53" fmla="*/ 53 h 103"/>
                    <a:gd name="T54" fmla="*/ 34 w 104"/>
                    <a:gd name="T55" fmla="*/ 46 h 103"/>
                    <a:gd name="T56" fmla="*/ 40 w 104"/>
                    <a:gd name="T57" fmla="*/ 40 h 103"/>
                    <a:gd name="T58" fmla="*/ 46 w 104"/>
                    <a:gd name="T59" fmla="*/ 34 h 103"/>
                    <a:gd name="T60" fmla="*/ 54 w 104"/>
                    <a:gd name="T61" fmla="*/ 29 h 103"/>
                    <a:gd name="T62" fmla="*/ 61 w 104"/>
                    <a:gd name="T63" fmla="*/ 24 h 103"/>
                    <a:gd name="T64" fmla="*/ 69 w 104"/>
                    <a:gd name="T65" fmla="*/ 20 h 103"/>
                    <a:gd name="T66" fmla="*/ 77 w 104"/>
                    <a:gd name="T67" fmla="*/ 17 h 103"/>
                    <a:gd name="T68" fmla="*/ 85 w 104"/>
                    <a:gd name="T69" fmla="*/ 15 h 103"/>
                    <a:gd name="T70" fmla="*/ 95 w 104"/>
                    <a:gd name="T71" fmla="*/ 14 h 103"/>
                    <a:gd name="T72" fmla="*/ 104 w 104"/>
                    <a:gd name="T73" fmla="*/ 14 h 103"/>
                    <a:gd name="T74" fmla="*/ 104 w 104"/>
                    <a:gd name="T75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3">
                      <a:moveTo>
                        <a:pt x="104" y="14"/>
                      </a:move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3" y="0"/>
                      </a:lnTo>
                      <a:lnTo>
                        <a:pt x="83" y="2"/>
                      </a:lnTo>
                      <a:lnTo>
                        <a:pt x="73" y="4"/>
                      </a:lnTo>
                      <a:lnTo>
                        <a:pt x="64" y="7"/>
                      </a:lnTo>
                      <a:lnTo>
                        <a:pt x="54" y="11"/>
                      </a:lnTo>
                      <a:lnTo>
                        <a:pt x="45" y="17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24" y="37"/>
                      </a:lnTo>
                      <a:lnTo>
                        <a:pt x="17" y="45"/>
                      </a:lnTo>
                      <a:lnTo>
                        <a:pt x="13" y="54"/>
                      </a:lnTo>
                      <a:lnTo>
                        <a:pt x="7" y="62"/>
                      </a:lnTo>
                      <a:lnTo>
                        <a:pt x="4" y="72"/>
                      </a:lnTo>
                      <a:lnTo>
                        <a:pt x="2" y="82"/>
                      </a:lnTo>
                      <a:lnTo>
                        <a:pt x="0" y="92"/>
                      </a:lnTo>
                      <a:lnTo>
                        <a:pt x="0" y="103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4" y="94"/>
                      </a:lnTo>
                      <a:lnTo>
                        <a:pt x="16" y="85"/>
                      </a:lnTo>
                      <a:lnTo>
                        <a:pt x="18" y="76"/>
                      </a:lnTo>
                      <a:lnTo>
                        <a:pt x="21" y="68"/>
                      </a:lnTo>
                      <a:lnTo>
                        <a:pt x="25" y="60"/>
                      </a:lnTo>
                      <a:lnTo>
                        <a:pt x="29" y="53"/>
                      </a:lnTo>
                      <a:lnTo>
                        <a:pt x="34" y="46"/>
                      </a:lnTo>
                      <a:lnTo>
                        <a:pt x="40" y="40"/>
                      </a:lnTo>
                      <a:lnTo>
                        <a:pt x="46" y="34"/>
                      </a:lnTo>
                      <a:lnTo>
                        <a:pt x="54" y="29"/>
                      </a:lnTo>
                      <a:lnTo>
                        <a:pt x="61" y="24"/>
                      </a:lnTo>
                      <a:lnTo>
                        <a:pt x="69" y="20"/>
                      </a:lnTo>
                      <a:lnTo>
                        <a:pt x="77" y="17"/>
                      </a:lnTo>
                      <a:lnTo>
                        <a:pt x="85" y="15"/>
                      </a:lnTo>
                      <a:lnTo>
                        <a:pt x="95" y="14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3740368" y="4501086"/>
                <a:ext cx="414172" cy="413303"/>
                <a:chOff x="5138738" y="4373563"/>
                <a:chExt cx="755650" cy="754063"/>
              </a:xfrm>
              <a:solidFill>
                <a:schemeClr val="bg1"/>
              </a:solidFill>
            </p:grpSpPr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5138738" y="4373563"/>
                  <a:ext cx="755650" cy="754063"/>
                </a:xfrm>
                <a:custGeom>
                  <a:avLst/>
                  <a:gdLst>
                    <a:gd name="T0" fmla="*/ 214 w 476"/>
                    <a:gd name="T1" fmla="*/ 1 h 475"/>
                    <a:gd name="T2" fmla="*/ 146 w 476"/>
                    <a:gd name="T3" fmla="*/ 20 h 475"/>
                    <a:gd name="T4" fmla="*/ 87 w 476"/>
                    <a:gd name="T5" fmla="*/ 55 h 475"/>
                    <a:gd name="T6" fmla="*/ 41 w 476"/>
                    <a:gd name="T7" fmla="*/ 105 h 475"/>
                    <a:gd name="T8" fmla="*/ 11 w 476"/>
                    <a:gd name="T9" fmla="*/ 167 h 475"/>
                    <a:gd name="T10" fmla="*/ 0 w 476"/>
                    <a:gd name="T11" fmla="*/ 238 h 475"/>
                    <a:gd name="T12" fmla="*/ 6 w 476"/>
                    <a:gd name="T13" fmla="*/ 286 h 475"/>
                    <a:gd name="T14" fmla="*/ 30 w 476"/>
                    <a:gd name="T15" fmla="*/ 351 h 475"/>
                    <a:gd name="T16" fmla="*/ 71 w 476"/>
                    <a:gd name="T17" fmla="*/ 406 h 475"/>
                    <a:gd name="T18" fmla="*/ 125 w 476"/>
                    <a:gd name="T19" fmla="*/ 447 h 475"/>
                    <a:gd name="T20" fmla="*/ 190 w 476"/>
                    <a:gd name="T21" fmla="*/ 471 h 475"/>
                    <a:gd name="T22" fmla="*/ 238 w 476"/>
                    <a:gd name="T23" fmla="*/ 475 h 475"/>
                    <a:gd name="T24" fmla="*/ 309 w 476"/>
                    <a:gd name="T25" fmla="*/ 464 h 475"/>
                    <a:gd name="T26" fmla="*/ 371 w 476"/>
                    <a:gd name="T27" fmla="*/ 435 h 475"/>
                    <a:gd name="T28" fmla="*/ 422 w 476"/>
                    <a:gd name="T29" fmla="*/ 389 h 475"/>
                    <a:gd name="T30" fmla="*/ 457 w 476"/>
                    <a:gd name="T31" fmla="*/ 331 h 475"/>
                    <a:gd name="T32" fmla="*/ 474 w 476"/>
                    <a:gd name="T33" fmla="*/ 263 h 475"/>
                    <a:gd name="T34" fmla="*/ 474 w 476"/>
                    <a:gd name="T35" fmla="*/ 214 h 475"/>
                    <a:gd name="T36" fmla="*/ 457 w 476"/>
                    <a:gd name="T37" fmla="*/ 146 h 475"/>
                    <a:gd name="T38" fmla="*/ 422 w 476"/>
                    <a:gd name="T39" fmla="*/ 86 h 475"/>
                    <a:gd name="T40" fmla="*/ 371 w 476"/>
                    <a:gd name="T41" fmla="*/ 41 h 475"/>
                    <a:gd name="T42" fmla="*/ 309 w 476"/>
                    <a:gd name="T43" fmla="*/ 11 h 475"/>
                    <a:gd name="T44" fmla="*/ 238 w 476"/>
                    <a:gd name="T45" fmla="*/ 0 h 475"/>
                    <a:gd name="T46" fmla="*/ 238 w 476"/>
                    <a:gd name="T47" fmla="*/ 461 h 475"/>
                    <a:gd name="T48" fmla="*/ 172 w 476"/>
                    <a:gd name="T49" fmla="*/ 452 h 475"/>
                    <a:gd name="T50" fmla="*/ 114 w 476"/>
                    <a:gd name="T51" fmla="*/ 423 h 475"/>
                    <a:gd name="T52" fmla="*/ 66 w 476"/>
                    <a:gd name="T53" fmla="*/ 380 h 475"/>
                    <a:gd name="T54" fmla="*/ 33 w 476"/>
                    <a:gd name="T55" fmla="*/ 325 h 475"/>
                    <a:gd name="T56" fmla="*/ 15 w 476"/>
                    <a:gd name="T57" fmla="*/ 260 h 475"/>
                    <a:gd name="T58" fmla="*/ 15 w 476"/>
                    <a:gd name="T59" fmla="*/ 215 h 475"/>
                    <a:gd name="T60" fmla="*/ 33 w 476"/>
                    <a:gd name="T61" fmla="*/ 151 h 475"/>
                    <a:gd name="T62" fmla="*/ 66 w 476"/>
                    <a:gd name="T63" fmla="*/ 96 h 475"/>
                    <a:gd name="T64" fmla="*/ 114 w 476"/>
                    <a:gd name="T65" fmla="*/ 53 h 475"/>
                    <a:gd name="T66" fmla="*/ 172 w 476"/>
                    <a:gd name="T67" fmla="*/ 25 h 475"/>
                    <a:gd name="T68" fmla="*/ 238 w 476"/>
                    <a:gd name="T69" fmla="*/ 14 h 475"/>
                    <a:gd name="T70" fmla="*/ 283 w 476"/>
                    <a:gd name="T71" fmla="*/ 20 h 475"/>
                    <a:gd name="T72" fmla="*/ 345 w 476"/>
                    <a:gd name="T73" fmla="*/ 41 h 475"/>
                    <a:gd name="T74" fmla="*/ 396 w 476"/>
                    <a:gd name="T75" fmla="*/ 80 h 475"/>
                    <a:gd name="T76" fmla="*/ 435 w 476"/>
                    <a:gd name="T77" fmla="*/ 132 h 475"/>
                    <a:gd name="T78" fmla="*/ 457 w 476"/>
                    <a:gd name="T79" fmla="*/ 193 h 475"/>
                    <a:gd name="T80" fmla="*/ 462 w 476"/>
                    <a:gd name="T81" fmla="*/ 238 h 475"/>
                    <a:gd name="T82" fmla="*/ 452 w 476"/>
                    <a:gd name="T83" fmla="*/ 305 h 475"/>
                    <a:gd name="T84" fmla="*/ 424 w 476"/>
                    <a:gd name="T85" fmla="*/ 363 h 475"/>
                    <a:gd name="T86" fmla="*/ 381 w 476"/>
                    <a:gd name="T87" fmla="*/ 410 h 475"/>
                    <a:gd name="T88" fmla="*/ 325 w 476"/>
                    <a:gd name="T89" fmla="*/ 444 h 475"/>
                    <a:gd name="T90" fmla="*/ 261 w 476"/>
                    <a:gd name="T91" fmla="*/ 46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76" h="475">
                      <a:moveTo>
                        <a:pt x="238" y="0"/>
                      </a:moveTo>
                      <a:lnTo>
                        <a:pt x="238" y="0"/>
                      </a:lnTo>
                      <a:lnTo>
                        <a:pt x="214" y="1"/>
                      </a:lnTo>
                      <a:lnTo>
                        <a:pt x="190" y="5"/>
                      </a:lnTo>
                      <a:lnTo>
                        <a:pt x="168" y="11"/>
                      </a:lnTo>
                      <a:lnTo>
                        <a:pt x="146" y="20"/>
                      </a:lnTo>
                      <a:lnTo>
                        <a:pt x="125" y="29"/>
                      </a:lnTo>
                      <a:lnTo>
                        <a:pt x="105" y="41"/>
                      </a:lnTo>
                      <a:lnTo>
                        <a:pt x="87" y="55"/>
                      </a:lnTo>
                      <a:lnTo>
                        <a:pt x="71" y="70"/>
                      </a:lnTo>
                      <a:lnTo>
                        <a:pt x="54" y="86"/>
                      </a:lnTo>
                      <a:lnTo>
                        <a:pt x="41" y="105"/>
                      </a:lnTo>
                      <a:lnTo>
                        <a:pt x="30" y="125"/>
                      </a:lnTo>
                      <a:lnTo>
                        <a:pt x="19" y="146"/>
                      </a:lnTo>
                      <a:lnTo>
                        <a:pt x="11" y="167"/>
                      </a:lnTo>
                      <a:lnTo>
                        <a:pt x="6" y="190"/>
                      </a:lnTo>
                      <a:lnTo>
                        <a:pt x="1" y="214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1" y="263"/>
                      </a:lnTo>
                      <a:lnTo>
                        <a:pt x="6" y="286"/>
                      </a:lnTo>
                      <a:lnTo>
                        <a:pt x="11" y="309"/>
                      </a:lnTo>
                      <a:lnTo>
                        <a:pt x="19" y="331"/>
                      </a:lnTo>
                      <a:lnTo>
                        <a:pt x="30" y="351"/>
                      </a:lnTo>
                      <a:lnTo>
                        <a:pt x="41" y="371"/>
                      </a:lnTo>
                      <a:lnTo>
                        <a:pt x="54" y="389"/>
                      </a:lnTo>
                      <a:lnTo>
                        <a:pt x="71" y="406"/>
                      </a:lnTo>
                      <a:lnTo>
                        <a:pt x="87" y="421"/>
                      </a:lnTo>
                      <a:lnTo>
                        <a:pt x="105" y="435"/>
                      </a:lnTo>
                      <a:lnTo>
                        <a:pt x="125" y="447"/>
                      </a:lnTo>
                      <a:lnTo>
                        <a:pt x="146" y="457"/>
                      </a:lnTo>
                      <a:lnTo>
                        <a:pt x="168" y="464"/>
                      </a:lnTo>
                      <a:lnTo>
                        <a:pt x="190" y="471"/>
                      </a:lnTo>
                      <a:lnTo>
                        <a:pt x="214" y="474"/>
                      </a:lnTo>
                      <a:lnTo>
                        <a:pt x="238" y="475"/>
                      </a:lnTo>
                      <a:lnTo>
                        <a:pt x="238" y="475"/>
                      </a:lnTo>
                      <a:lnTo>
                        <a:pt x="263" y="474"/>
                      </a:lnTo>
                      <a:lnTo>
                        <a:pt x="285" y="471"/>
                      </a:lnTo>
                      <a:lnTo>
                        <a:pt x="309" y="464"/>
                      </a:lnTo>
                      <a:lnTo>
                        <a:pt x="331" y="457"/>
                      </a:lnTo>
                      <a:lnTo>
                        <a:pt x="351" y="447"/>
                      </a:lnTo>
                      <a:lnTo>
                        <a:pt x="371" y="435"/>
                      </a:lnTo>
                      <a:lnTo>
                        <a:pt x="389" y="421"/>
                      </a:lnTo>
                      <a:lnTo>
                        <a:pt x="406" y="406"/>
                      </a:lnTo>
                      <a:lnTo>
                        <a:pt x="422" y="389"/>
                      </a:lnTo>
                      <a:lnTo>
                        <a:pt x="436" y="371"/>
                      </a:lnTo>
                      <a:lnTo>
                        <a:pt x="447" y="351"/>
                      </a:lnTo>
                      <a:lnTo>
                        <a:pt x="457" y="331"/>
                      </a:lnTo>
                      <a:lnTo>
                        <a:pt x="465" y="309"/>
                      </a:lnTo>
                      <a:lnTo>
                        <a:pt x="471" y="286"/>
                      </a:lnTo>
                      <a:lnTo>
                        <a:pt x="474" y="263"/>
                      </a:lnTo>
                      <a:lnTo>
                        <a:pt x="476" y="238"/>
                      </a:lnTo>
                      <a:lnTo>
                        <a:pt x="476" y="238"/>
                      </a:lnTo>
                      <a:lnTo>
                        <a:pt x="474" y="214"/>
                      </a:lnTo>
                      <a:lnTo>
                        <a:pt x="471" y="190"/>
                      </a:lnTo>
                      <a:lnTo>
                        <a:pt x="465" y="167"/>
                      </a:lnTo>
                      <a:lnTo>
                        <a:pt x="457" y="146"/>
                      </a:lnTo>
                      <a:lnTo>
                        <a:pt x="447" y="125"/>
                      </a:lnTo>
                      <a:lnTo>
                        <a:pt x="436" y="105"/>
                      </a:lnTo>
                      <a:lnTo>
                        <a:pt x="422" y="86"/>
                      </a:lnTo>
                      <a:lnTo>
                        <a:pt x="406" y="70"/>
                      </a:lnTo>
                      <a:lnTo>
                        <a:pt x="389" y="55"/>
                      </a:lnTo>
                      <a:lnTo>
                        <a:pt x="371" y="41"/>
                      </a:lnTo>
                      <a:lnTo>
                        <a:pt x="351" y="29"/>
                      </a:lnTo>
                      <a:lnTo>
                        <a:pt x="331" y="20"/>
                      </a:lnTo>
                      <a:lnTo>
                        <a:pt x="309" y="11"/>
                      </a:lnTo>
                      <a:lnTo>
                        <a:pt x="285" y="5"/>
                      </a:lnTo>
                      <a:lnTo>
                        <a:pt x="263" y="1"/>
                      </a:lnTo>
                      <a:lnTo>
                        <a:pt x="238" y="0"/>
                      </a:lnTo>
                      <a:lnTo>
                        <a:pt x="238" y="0"/>
                      </a:lnTo>
                      <a:close/>
                      <a:moveTo>
                        <a:pt x="238" y="461"/>
                      </a:moveTo>
                      <a:lnTo>
                        <a:pt x="238" y="461"/>
                      </a:lnTo>
                      <a:lnTo>
                        <a:pt x="215" y="460"/>
                      </a:lnTo>
                      <a:lnTo>
                        <a:pt x="194" y="457"/>
                      </a:lnTo>
                      <a:lnTo>
                        <a:pt x="172" y="452"/>
                      </a:lnTo>
                      <a:lnTo>
                        <a:pt x="152" y="444"/>
                      </a:lnTo>
                      <a:lnTo>
                        <a:pt x="132" y="434"/>
                      </a:lnTo>
                      <a:lnTo>
                        <a:pt x="114" y="423"/>
                      </a:lnTo>
                      <a:lnTo>
                        <a:pt x="96" y="410"/>
                      </a:lnTo>
                      <a:lnTo>
                        <a:pt x="80" y="396"/>
                      </a:lnTo>
                      <a:lnTo>
                        <a:pt x="66" y="380"/>
                      </a:lnTo>
                      <a:lnTo>
                        <a:pt x="53" y="363"/>
                      </a:lnTo>
                      <a:lnTo>
                        <a:pt x="41" y="345"/>
                      </a:lnTo>
                      <a:lnTo>
                        <a:pt x="33" y="325"/>
                      </a:lnTo>
                      <a:lnTo>
                        <a:pt x="25" y="305"/>
                      </a:lnTo>
                      <a:lnTo>
                        <a:pt x="19" y="283"/>
                      </a:lnTo>
                      <a:lnTo>
                        <a:pt x="15" y="260"/>
                      </a:lnTo>
                      <a:lnTo>
                        <a:pt x="14" y="238"/>
                      </a:lnTo>
                      <a:lnTo>
                        <a:pt x="14" y="238"/>
                      </a:lnTo>
                      <a:lnTo>
                        <a:pt x="15" y="215"/>
                      </a:lnTo>
                      <a:lnTo>
                        <a:pt x="19" y="193"/>
                      </a:lnTo>
                      <a:lnTo>
                        <a:pt x="25" y="172"/>
                      </a:lnTo>
                      <a:lnTo>
                        <a:pt x="33" y="151"/>
                      </a:lnTo>
                      <a:lnTo>
                        <a:pt x="41" y="132"/>
                      </a:lnTo>
                      <a:lnTo>
                        <a:pt x="53" y="113"/>
                      </a:lnTo>
                      <a:lnTo>
                        <a:pt x="66" y="96"/>
                      </a:lnTo>
                      <a:lnTo>
                        <a:pt x="80" y="80"/>
                      </a:lnTo>
                      <a:lnTo>
                        <a:pt x="96" y="66"/>
                      </a:lnTo>
                      <a:lnTo>
                        <a:pt x="114" y="53"/>
                      </a:lnTo>
                      <a:lnTo>
                        <a:pt x="132" y="41"/>
                      </a:lnTo>
                      <a:lnTo>
                        <a:pt x="152" y="32"/>
                      </a:lnTo>
                      <a:lnTo>
                        <a:pt x="172" y="25"/>
                      </a:lnTo>
                      <a:lnTo>
                        <a:pt x="194" y="20"/>
                      </a:lnTo>
                      <a:lnTo>
                        <a:pt x="215" y="15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61" y="15"/>
                      </a:lnTo>
                      <a:lnTo>
                        <a:pt x="283" y="20"/>
                      </a:lnTo>
                      <a:lnTo>
                        <a:pt x="305" y="25"/>
                      </a:lnTo>
                      <a:lnTo>
                        <a:pt x="325" y="32"/>
                      </a:lnTo>
                      <a:lnTo>
                        <a:pt x="345" y="41"/>
                      </a:lnTo>
                      <a:lnTo>
                        <a:pt x="363" y="53"/>
                      </a:lnTo>
                      <a:lnTo>
                        <a:pt x="381" y="66"/>
                      </a:lnTo>
                      <a:lnTo>
                        <a:pt x="396" y="80"/>
                      </a:lnTo>
                      <a:lnTo>
                        <a:pt x="411" y="96"/>
                      </a:lnTo>
                      <a:lnTo>
                        <a:pt x="424" y="113"/>
                      </a:lnTo>
                      <a:lnTo>
                        <a:pt x="435" y="132"/>
                      </a:lnTo>
                      <a:lnTo>
                        <a:pt x="444" y="151"/>
                      </a:lnTo>
                      <a:lnTo>
                        <a:pt x="452" y="172"/>
                      </a:lnTo>
                      <a:lnTo>
                        <a:pt x="457" y="193"/>
                      </a:lnTo>
                      <a:lnTo>
                        <a:pt x="460" y="215"/>
                      </a:lnTo>
                      <a:lnTo>
                        <a:pt x="462" y="238"/>
                      </a:lnTo>
                      <a:lnTo>
                        <a:pt x="462" y="238"/>
                      </a:lnTo>
                      <a:lnTo>
                        <a:pt x="460" y="260"/>
                      </a:lnTo>
                      <a:lnTo>
                        <a:pt x="457" y="283"/>
                      </a:lnTo>
                      <a:lnTo>
                        <a:pt x="452" y="305"/>
                      </a:lnTo>
                      <a:lnTo>
                        <a:pt x="444" y="325"/>
                      </a:lnTo>
                      <a:lnTo>
                        <a:pt x="435" y="345"/>
                      </a:lnTo>
                      <a:lnTo>
                        <a:pt x="424" y="363"/>
                      </a:lnTo>
                      <a:lnTo>
                        <a:pt x="411" y="380"/>
                      </a:lnTo>
                      <a:lnTo>
                        <a:pt x="396" y="396"/>
                      </a:lnTo>
                      <a:lnTo>
                        <a:pt x="381" y="410"/>
                      </a:lnTo>
                      <a:lnTo>
                        <a:pt x="363" y="423"/>
                      </a:lnTo>
                      <a:lnTo>
                        <a:pt x="345" y="434"/>
                      </a:lnTo>
                      <a:lnTo>
                        <a:pt x="325" y="444"/>
                      </a:lnTo>
                      <a:lnTo>
                        <a:pt x="305" y="452"/>
                      </a:lnTo>
                      <a:lnTo>
                        <a:pt x="283" y="457"/>
                      </a:lnTo>
                      <a:lnTo>
                        <a:pt x="261" y="460"/>
                      </a:lnTo>
                      <a:lnTo>
                        <a:pt x="238" y="461"/>
                      </a:lnTo>
                      <a:lnTo>
                        <a:pt x="238" y="4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5189538" y="4422775"/>
                  <a:ext cx="654050" cy="655638"/>
                </a:xfrm>
                <a:custGeom>
                  <a:avLst/>
                  <a:gdLst>
                    <a:gd name="T0" fmla="*/ 185 w 412"/>
                    <a:gd name="T1" fmla="*/ 1 h 413"/>
                    <a:gd name="T2" fmla="*/ 126 w 412"/>
                    <a:gd name="T3" fmla="*/ 17 h 413"/>
                    <a:gd name="T4" fmla="*/ 75 w 412"/>
                    <a:gd name="T5" fmla="*/ 48 h 413"/>
                    <a:gd name="T6" fmla="*/ 35 w 412"/>
                    <a:gd name="T7" fmla="*/ 92 h 413"/>
                    <a:gd name="T8" fmla="*/ 9 w 412"/>
                    <a:gd name="T9" fmla="*/ 146 h 413"/>
                    <a:gd name="T10" fmla="*/ 0 w 412"/>
                    <a:gd name="T11" fmla="*/ 207 h 413"/>
                    <a:gd name="T12" fmla="*/ 4 w 412"/>
                    <a:gd name="T13" fmla="*/ 249 h 413"/>
                    <a:gd name="T14" fmla="*/ 25 w 412"/>
                    <a:gd name="T15" fmla="*/ 305 h 413"/>
                    <a:gd name="T16" fmla="*/ 60 w 412"/>
                    <a:gd name="T17" fmla="*/ 352 h 413"/>
                    <a:gd name="T18" fmla="*/ 108 w 412"/>
                    <a:gd name="T19" fmla="*/ 388 h 413"/>
                    <a:gd name="T20" fmla="*/ 165 w 412"/>
                    <a:gd name="T21" fmla="*/ 409 h 413"/>
                    <a:gd name="T22" fmla="*/ 206 w 412"/>
                    <a:gd name="T23" fmla="*/ 413 h 413"/>
                    <a:gd name="T24" fmla="*/ 268 w 412"/>
                    <a:gd name="T25" fmla="*/ 404 h 413"/>
                    <a:gd name="T26" fmla="*/ 322 w 412"/>
                    <a:gd name="T27" fmla="*/ 378 h 413"/>
                    <a:gd name="T28" fmla="*/ 365 w 412"/>
                    <a:gd name="T29" fmla="*/ 338 h 413"/>
                    <a:gd name="T30" fmla="*/ 396 w 412"/>
                    <a:gd name="T31" fmla="*/ 288 h 413"/>
                    <a:gd name="T32" fmla="*/ 411 w 412"/>
                    <a:gd name="T33" fmla="*/ 228 h 413"/>
                    <a:gd name="T34" fmla="*/ 411 w 412"/>
                    <a:gd name="T35" fmla="*/ 186 h 413"/>
                    <a:gd name="T36" fmla="*/ 396 w 412"/>
                    <a:gd name="T37" fmla="*/ 127 h 413"/>
                    <a:gd name="T38" fmla="*/ 365 w 412"/>
                    <a:gd name="T39" fmla="*/ 76 h 413"/>
                    <a:gd name="T40" fmla="*/ 322 w 412"/>
                    <a:gd name="T41" fmla="*/ 36 h 413"/>
                    <a:gd name="T42" fmla="*/ 268 w 412"/>
                    <a:gd name="T43" fmla="*/ 10 h 413"/>
                    <a:gd name="T44" fmla="*/ 206 w 412"/>
                    <a:gd name="T45" fmla="*/ 0 h 413"/>
                    <a:gd name="T46" fmla="*/ 206 w 412"/>
                    <a:gd name="T47" fmla="*/ 399 h 413"/>
                    <a:gd name="T48" fmla="*/ 149 w 412"/>
                    <a:gd name="T49" fmla="*/ 390 h 413"/>
                    <a:gd name="T50" fmla="*/ 99 w 412"/>
                    <a:gd name="T51" fmla="*/ 367 h 413"/>
                    <a:gd name="T52" fmla="*/ 58 w 412"/>
                    <a:gd name="T53" fmla="*/ 329 h 413"/>
                    <a:gd name="T54" fmla="*/ 29 w 412"/>
                    <a:gd name="T55" fmla="*/ 281 h 413"/>
                    <a:gd name="T56" fmla="*/ 15 w 412"/>
                    <a:gd name="T57" fmla="*/ 226 h 413"/>
                    <a:gd name="T58" fmla="*/ 15 w 412"/>
                    <a:gd name="T59" fmla="*/ 187 h 413"/>
                    <a:gd name="T60" fmla="*/ 29 w 412"/>
                    <a:gd name="T61" fmla="*/ 132 h 413"/>
                    <a:gd name="T62" fmla="*/ 58 w 412"/>
                    <a:gd name="T63" fmla="*/ 85 h 413"/>
                    <a:gd name="T64" fmla="*/ 99 w 412"/>
                    <a:gd name="T65" fmla="*/ 48 h 413"/>
                    <a:gd name="T66" fmla="*/ 149 w 412"/>
                    <a:gd name="T67" fmla="*/ 24 h 413"/>
                    <a:gd name="T68" fmla="*/ 206 w 412"/>
                    <a:gd name="T69" fmla="*/ 16 h 413"/>
                    <a:gd name="T70" fmla="*/ 245 w 412"/>
                    <a:gd name="T71" fmla="*/ 19 h 413"/>
                    <a:gd name="T72" fmla="*/ 298 w 412"/>
                    <a:gd name="T73" fmla="*/ 38 h 413"/>
                    <a:gd name="T74" fmla="*/ 342 w 412"/>
                    <a:gd name="T75" fmla="*/ 72 h 413"/>
                    <a:gd name="T76" fmla="*/ 374 w 412"/>
                    <a:gd name="T77" fmla="*/ 116 h 413"/>
                    <a:gd name="T78" fmla="*/ 394 w 412"/>
                    <a:gd name="T79" fmla="*/ 169 h 413"/>
                    <a:gd name="T80" fmla="*/ 398 w 412"/>
                    <a:gd name="T81" fmla="*/ 207 h 413"/>
                    <a:gd name="T82" fmla="*/ 390 w 412"/>
                    <a:gd name="T83" fmla="*/ 264 h 413"/>
                    <a:gd name="T84" fmla="*/ 366 w 412"/>
                    <a:gd name="T85" fmla="*/ 315 h 413"/>
                    <a:gd name="T86" fmla="*/ 328 w 412"/>
                    <a:gd name="T87" fmla="*/ 355 h 413"/>
                    <a:gd name="T88" fmla="*/ 280 w 412"/>
                    <a:gd name="T89" fmla="*/ 384 h 413"/>
                    <a:gd name="T90" fmla="*/ 225 w 412"/>
                    <a:gd name="T91" fmla="*/ 398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12" h="413">
                      <a:moveTo>
                        <a:pt x="206" y="0"/>
                      </a:moveTo>
                      <a:lnTo>
                        <a:pt x="206" y="0"/>
                      </a:lnTo>
                      <a:lnTo>
                        <a:pt x="185" y="1"/>
                      </a:lnTo>
                      <a:lnTo>
                        <a:pt x="165" y="5"/>
                      </a:lnTo>
                      <a:lnTo>
                        <a:pt x="144" y="10"/>
                      </a:lnTo>
                      <a:lnTo>
                        <a:pt x="126" y="17"/>
                      </a:lnTo>
                      <a:lnTo>
                        <a:pt x="108" y="26"/>
                      </a:lnTo>
                      <a:lnTo>
                        <a:pt x="91" y="36"/>
                      </a:lnTo>
                      <a:lnTo>
                        <a:pt x="75" y="48"/>
                      </a:lnTo>
                      <a:lnTo>
                        <a:pt x="60" y="61"/>
                      </a:lnTo>
                      <a:lnTo>
                        <a:pt x="47" y="76"/>
                      </a:lnTo>
                      <a:lnTo>
                        <a:pt x="35" y="92"/>
                      </a:lnTo>
                      <a:lnTo>
                        <a:pt x="25" y="108"/>
                      </a:lnTo>
                      <a:lnTo>
                        <a:pt x="16" y="127"/>
                      </a:lnTo>
                      <a:lnTo>
                        <a:pt x="9" y="146"/>
                      </a:lnTo>
                      <a:lnTo>
                        <a:pt x="4" y="166"/>
                      </a:lnTo>
                      <a:lnTo>
                        <a:pt x="1" y="186"/>
                      </a:lnTo>
                      <a:lnTo>
                        <a:pt x="0" y="207"/>
                      </a:lnTo>
                      <a:lnTo>
                        <a:pt x="0" y="207"/>
                      </a:lnTo>
                      <a:lnTo>
                        <a:pt x="1" y="228"/>
                      </a:lnTo>
                      <a:lnTo>
                        <a:pt x="4" y="249"/>
                      </a:lnTo>
                      <a:lnTo>
                        <a:pt x="9" y="268"/>
                      </a:lnTo>
                      <a:lnTo>
                        <a:pt x="16" y="288"/>
                      </a:lnTo>
                      <a:lnTo>
                        <a:pt x="25" y="305"/>
                      </a:lnTo>
                      <a:lnTo>
                        <a:pt x="35" y="322"/>
                      </a:lnTo>
                      <a:lnTo>
                        <a:pt x="47" y="338"/>
                      </a:lnTo>
                      <a:lnTo>
                        <a:pt x="60" y="352"/>
                      </a:lnTo>
                      <a:lnTo>
                        <a:pt x="75" y="367"/>
                      </a:lnTo>
                      <a:lnTo>
                        <a:pt x="91" y="378"/>
                      </a:lnTo>
                      <a:lnTo>
                        <a:pt x="108" y="388"/>
                      </a:lnTo>
                      <a:lnTo>
                        <a:pt x="126" y="397"/>
                      </a:lnTo>
                      <a:lnTo>
                        <a:pt x="144" y="404"/>
                      </a:lnTo>
                      <a:lnTo>
                        <a:pt x="165" y="409"/>
                      </a:lnTo>
                      <a:lnTo>
                        <a:pt x="185" y="412"/>
                      </a:lnTo>
                      <a:lnTo>
                        <a:pt x="206" y="413"/>
                      </a:lnTo>
                      <a:lnTo>
                        <a:pt x="206" y="413"/>
                      </a:lnTo>
                      <a:lnTo>
                        <a:pt x="228" y="412"/>
                      </a:lnTo>
                      <a:lnTo>
                        <a:pt x="248" y="409"/>
                      </a:lnTo>
                      <a:lnTo>
                        <a:pt x="268" y="404"/>
                      </a:lnTo>
                      <a:lnTo>
                        <a:pt x="286" y="397"/>
                      </a:lnTo>
                      <a:lnTo>
                        <a:pt x="304" y="388"/>
                      </a:lnTo>
                      <a:lnTo>
                        <a:pt x="322" y="378"/>
                      </a:lnTo>
                      <a:lnTo>
                        <a:pt x="337" y="367"/>
                      </a:lnTo>
                      <a:lnTo>
                        <a:pt x="352" y="352"/>
                      </a:lnTo>
                      <a:lnTo>
                        <a:pt x="365" y="338"/>
                      </a:lnTo>
                      <a:lnTo>
                        <a:pt x="377" y="322"/>
                      </a:lnTo>
                      <a:lnTo>
                        <a:pt x="387" y="305"/>
                      </a:lnTo>
                      <a:lnTo>
                        <a:pt x="396" y="288"/>
                      </a:lnTo>
                      <a:lnTo>
                        <a:pt x="403" y="268"/>
                      </a:lnTo>
                      <a:lnTo>
                        <a:pt x="408" y="249"/>
                      </a:lnTo>
                      <a:lnTo>
                        <a:pt x="411" y="228"/>
                      </a:lnTo>
                      <a:lnTo>
                        <a:pt x="412" y="207"/>
                      </a:lnTo>
                      <a:lnTo>
                        <a:pt x="412" y="207"/>
                      </a:lnTo>
                      <a:lnTo>
                        <a:pt x="411" y="186"/>
                      </a:lnTo>
                      <a:lnTo>
                        <a:pt x="408" y="166"/>
                      </a:lnTo>
                      <a:lnTo>
                        <a:pt x="403" y="146"/>
                      </a:lnTo>
                      <a:lnTo>
                        <a:pt x="396" y="127"/>
                      </a:lnTo>
                      <a:lnTo>
                        <a:pt x="387" y="108"/>
                      </a:lnTo>
                      <a:lnTo>
                        <a:pt x="377" y="92"/>
                      </a:lnTo>
                      <a:lnTo>
                        <a:pt x="365" y="76"/>
                      </a:lnTo>
                      <a:lnTo>
                        <a:pt x="352" y="61"/>
                      </a:lnTo>
                      <a:lnTo>
                        <a:pt x="337" y="48"/>
                      </a:lnTo>
                      <a:lnTo>
                        <a:pt x="322" y="36"/>
                      </a:lnTo>
                      <a:lnTo>
                        <a:pt x="304" y="26"/>
                      </a:lnTo>
                      <a:lnTo>
                        <a:pt x="286" y="17"/>
                      </a:lnTo>
                      <a:lnTo>
                        <a:pt x="268" y="10"/>
                      </a:lnTo>
                      <a:lnTo>
                        <a:pt x="248" y="5"/>
                      </a:lnTo>
                      <a:lnTo>
                        <a:pt x="228" y="1"/>
                      </a:lnTo>
                      <a:lnTo>
                        <a:pt x="206" y="0"/>
                      </a:lnTo>
                      <a:lnTo>
                        <a:pt x="206" y="0"/>
                      </a:lnTo>
                      <a:close/>
                      <a:moveTo>
                        <a:pt x="206" y="399"/>
                      </a:moveTo>
                      <a:lnTo>
                        <a:pt x="206" y="399"/>
                      </a:lnTo>
                      <a:lnTo>
                        <a:pt x="187" y="398"/>
                      </a:lnTo>
                      <a:lnTo>
                        <a:pt x="167" y="395"/>
                      </a:lnTo>
                      <a:lnTo>
                        <a:pt x="149" y="390"/>
                      </a:lnTo>
                      <a:lnTo>
                        <a:pt x="131" y="384"/>
                      </a:lnTo>
                      <a:lnTo>
                        <a:pt x="114" y="376"/>
                      </a:lnTo>
                      <a:lnTo>
                        <a:pt x="99" y="367"/>
                      </a:lnTo>
                      <a:lnTo>
                        <a:pt x="84" y="355"/>
                      </a:lnTo>
                      <a:lnTo>
                        <a:pt x="71" y="343"/>
                      </a:lnTo>
                      <a:lnTo>
                        <a:pt x="58" y="329"/>
                      </a:lnTo>
                      <a:lnTo>
                        <a:pt x="47" y="315"/>
                      </a:lnTo>
                      <a:lnTo>
                        <a:pt x="37" y="298"/>
                      </a:lnTo>
                      <a:lnTo>
                        <a:pt x="29" y="281"/>
                      </a:lnTo>
                      <a:lnTo>
                        <a:pt x="22" y="264"/>
                      </a:lnTo>
                      <a:lnTo>
                        <a:pt x="18" y="246"/>
                      </a:lnTo>
                      <a:lnTo>
                        <a:pt x="15" y="226"/>
                      </a:lnTo>
                      <a:lnTo>
                        <a:pt x="14" y="207"/>
                      </a:lnTo>
                      <a:lnTo>
                        <a:pt x="14" y="207"/>
                      </a:lnTo>
                      <a:lnTo>
                        <a:pt x="15" y="187"/>
                      </a:lnTo>
                      <a:lnTo>
                        <a:pt x="18" y="169"/>
                      </a:lnTo>
                      <a:lnTo>
                        <a:pt x="22" y="151"/>
                      </a:lnTo>
                      <a:lnTo>
                        <a:pt x="29" y="132"/>
                      </a:lnTo>
                      <a:lnTo>
                        <a:pt x="37" y="116"/>
                      </a:lnTo>
                      <a:lnTo>
                        <a:pt x="47" y="100"/>
                      </a:lnTo>
                      <a:lnTo>
                        <a:pt x="58" y="85"/>
                      </a:lnTo>
                      <a:lnTo>
                        <a:pt x="71" y="72"/>
                      </a:lnTo>
                      <a:lnTo>
                        <a:pt x="84" y="59"/>
                      </a:lnTo>
                      <a:lnTo>
                        <a:pt x="99" y="48"/>
                      </a:lnTo>
                      <a:lnTo>
                        <a:pt x="114" y="38"/>
                      </a:lnTo>
                      <a:lnTo>
                        <a:pt x="131" y="31"/>
                      </a:lnTo>
                      <a:lnTo>
                        <a:pt x="149" y="24"/>
                      </a:lnTo>
                      <a:lnTo>
                        <a:pt x="167" y="19"/>
                      </a:lnTo>
                      <a:lnTo>
                        <a:pt x="187" y="16"/>
                      </a:lnTo>
                      <a:lnTo>
                        <a:pt x="206" y="16"/>
                      </a:lnTo>
                      <a:lnTo>
                        <a:pt x="206" y="16"/>
                      </a:lnTo>
                      <a:lnTo>
                        <a:pt x="225" y="16"/>
                      </a:lnTo>
                      <a:lnTo>
                        <a:pt x="245" y="19"/>
                      </a:lnTo>
                      <a:lnTo>
                        <a:pt x="263" y="24"/>
                      </a:lnTo>
                      <a:lnTo>
                        <a:pt x="280" y="31"/>
                      </a:lnTo>
                      <a:lnTo>
                        <a:pt x="298" y="38"/>
                      </a:lnTo>
                      <a:lnTo>
                        <a:pt x="313" y="48"/>
                      </a:lnTo>
                      <a:lnTo>
                        <a:pt x="328" y="59"/>
                      </a:lnTo>
                      <a:lnTo>
                        <a:pt x="342" y="72"/>
                      </a:lnTo>
                      <a:lnTo>
                        <a:pt x="354" y="85"/>
                      </a:lnTo>
                      <a:lnTo>
                        <a:pt x="366" y="100"/>
                      </a:lnTo>
                      <a:lnTo>
                        <a:pt x="374" y="116"/>
                      </a:lnTo>
                      <a:lnTo>
                        <a:pt x="383" y="132"/>
                      </a:lnTo>
                      <a:lnTo>
                        <a:pt x="390" y="151"/>
                      </a:lnTo>
                      <a:lnTo>
                        <a:pt x="394" y="169"/>
                      </a:lnTo>
                      <a:lnTo>
                        <a:pt x="397" y="187"/>
                      </a:lnTo>
                      <a:lnTo>
                        <a:pt x="398" y="207"/>
                      </a:lnTo>
                      <a:lnTo>
                        <a:pt x="398" y="207"/>
                      </a:lnTo>
                      <a:lnTo>
                        <a:pt x="397" y="226"/>
                      </a:lnTo>
                      <a:lnTo>
                        <a:pt x="394" y="246"/>
                      </a:lnTo>
                      <a:lnTo>
                        <a:pt x="390" y="264"/>
                      </a:lnTo>
                      <a:lnTo>
                        <a:pt x="383" y="281"/>
                      </a:lnTo>
                      <a:lnTo>
                        <a:pt x="374" y="298"/>
                      </a:lnTo>
                      <a:lnTo>
                        <a:pt x="366" y="315"/>
                      </a:lnTo>
                      <a:lnTo>
                        <a:pt x="354" y="329"/>
                      </a:lnTo>
                      <a:lnTo>
                        <a:pt x="342" y="343"/>
                      </a:lnTo>
                      <a:lnTo>
                        <a:pt x="328" y="355"/>
                      </a:lnTo>
                      <a:lnTo>
                        <a:pt x="313" y="367"/>
                      </a:lnTo>
                      <a:lnTo>
                        <a:pt x="298" y="376"/>
                      </a:lnTo>
                      <a:lnTo>
                        <a:pt x="280" y="384"/>
                      </a:lnTo>
                      <a:lnTo>
                        <a:pt x="263" y="390"/>
                      </a:lnTo>
                      <a:lnTo>
                        <a:pt x="245" y="395"/>
                      </a:lnTo>
                      <a:lnTo>
                        <a:pt x="225" y="398"/>
                      </a:lnTo>
                      <a:lnTo>
                        <a:pt x="206" y="399"/>
                      </a:lnTo>
                      <a:lnTo>
                        <a:pt x="206" y="3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6" name="Rectangle 35"/>
                <p:cNvSpPr>
                  <a:spLocks noChangeArrowheads="1"/>
                </p:cNvSpPr>
                <p:nvPr/>
              </p:nvSpPr>
              <p:spPr bwMode="auto">
                <a:xfrm>
                  <a:off x="5505450" y="4470400"/>
                  <a:ext cx="23813" cy="571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 bwMode="auto">
                <a:xfrm>
                  <a:off x="5365750" y="4502150"/>
                  <a:ext cx="49213" cy="61913"/>
                </a:xfrm>
                <a:custGeom>
                  <a:avLst/>
                  <a:gdLst>
                    <a:gd name="T0" fmla="*/ 31 w 31"/>
                    <a:gd name="T1" fmla="*/ 31 h 39"/>
                    <a:gd name="T2" fmla="*/ 13 w 31"/>
                    <a:gd name="T3" fmla="*/ 0 h 39"/>
                    <a:gd name="T4" fmla="*/ 0 w 31"/>
                    <a:gd name="T5" fmla="*/ 7 h 39"/>
                    <a:gd name="T6" fmla="*/ 18 w 31"/>
                    <a:gd name="T7" fmla="*/ 39 h 39"/>
                    <a:gd name="T8" fmla="*/ 31 w 31"/>
                    <a:gd name="T9" fmla="*/ 3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31" y="31"/>
                      </a:move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18" y="39"/>
                      </a:lnTo>
                      <a:lnTo>
                        <a:pt x="31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8" name="Freeform 37"/>
                <p:cNvSpPr/>
                <p:nvPr/>
              </p:nvSpPr>
              <p:spPr bwMode="auto">
                <a:xfrm>
                  <a:off x="5265738" y="4600575"/>
                  <a:ext cx="63500" cy="49213"/>
                </a:xfrm>
                <a:custGeom>
                  <a:avLst/>
                  <a:gdLst>
                    <a:gd name="T0" fmla="*/ 0 w 40"/>
                    <a:gd name="T1" fmla="*/ 13 h 31"/>
                    <a:gd name="T2" fmla="*/ 33 w 40"/>
                    <a:gd name="T3" fmla="*/ 31 h 31"/>
                    <a:gd name="T4" fmla="*/ 40 w 40"/>
                    <a:gd name="T5" fmla="*/ 19 h 31"/>
                    <a:gd name="T6" fmla="*/ 8 w 40"/>
                    <a:gd name="T7" fmla="*/ 0 h 31"/>
                    <a:gd name="T8" fmla="*/ 0 w 40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3"/>
                      </a:moveTo>
                      <a:lnTo>
                        <a:pt x="33" y="31"/>
                      </a:lnTo>
                      <a:lnTo>
                        <a:pt x="40" y="19"/>
                      </a:lnTo>
                      <a:lnTo>
                        <a:pt x="8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>
                  <a:off x="5235575" y="4740275"/>
                  <a:ext cx="587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5265738" y="4852988"/>
                  <a:ext cx="63500" cy="49213"/>
                </a:xfrm>
                <a:custGeom>
                  <a:avLst/>
                  <a:gdLst>
                    <a:gd name="T0" fmla="*/ 0 w 40"/>
                    <a:gd name="T1" fmla="*/ 19 h 31"/>
                    <a:gd name="T2" fmla="*/ 8 w 40"/>
                    <a:gd name="T3" fmla="*/ 31 h 31"/>
                    <a:gd name="T4" fmla="*/ 40 w 40"/>
                    <a:gd name="T5" fmla="*/ 12 h 31"/>
                    <a:gd name="T6" fmla="*/ 33 w 40"/>
                    <a:gd name="T7" fmla="*/ 0 h 31"/>
                    <a:gd name="T8" fmla="*/ 0 w 40"/>
                    <a:gd name="T9" fmla="*/ 1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9"/>
                      </a:moveTo>
                      <a:lnTo>
                        <a:pt x="8" y="31"/>
                      </a:lnTo>
                      <a:lnTo>
                        <a:pt x="40" y="12"/>
                      </a:lnTo>
                      <a:lnTo>
                        <a:pt x="3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1" name="Freeform 40"/>
                <p:cNvSpPr/>
                <p:nvPr/>
              </p:nvSpPr>
              <p:spPr bwMode="auto">
                <a:xfrm>
                  <a:off x="5365750" y="4938713"/>
                  <a:ext cx="49213" cy="61913"/>
                </a:xfrm>
                <a:custGeom>
                  <a:avLst/>
                  <a:gdLst>
                    <a:gd name="T0" fmla="*/ 0 w 31"/>
                    <a:gd name="T1" fmla="*/ 32 h 39"/>
                    <a:gd name="T2" fmla="*/ 13 w 31"/>
                    <a:gd name="T3" fmla="*/ 39 h 39"/>
                    <a:gd name="T4" fmla="*/ 31 w 31"/>
                    <a:gd name="T5" fmla="*/ 7 h 39"/>
                    <a:gd name="T6" fmla="*/ 18 w 31"/>
                    <a:gd name="T7" fmla="*/ 0 h 39"/>
                    <a:gd name="T8" fmla="*/ 0 w 31"/>
                    <a:gd name="T9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0" y="32"/>
                      </a:moveTo>
                      <a:lnTo>
                        <a:pt x="13" y="39"/>
                      </a:lnTo>
                      <a:lnTo>
                        <a:pt x="31" y="7"/>
                      </a:lnTo>
                      <a:lnTo>
                        <a:pt x="18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2" name="Rectangle 41"/>
                <p:cNvSpPr>
                  <a:spLocks noChangeArrowheads="1"/>
                </p:cNvSpPr>
                <p:nvPr/>
              </p:nvSpPr>
              <p:spPr bwMode="auto">
                <a:xfrm>
                  <a:off x="5505450" y="4975225"/>
                  <a:ext cx="23813" cy="587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 bwMode="auto">
                <a:xfrm>
                  <a:off x="5619750" y="4938713"/>
                  <a:ext cx="47625" cy="61913"/>
                </a:xfrm>
                <a:custGeom>
                  <a:avLst/>
                  <a:gdLst>
                    <a:gd name="T0" fmla="*/ 0 w 30"/>
                    <a:gd name="T1" fmla="*/ 7 h 39"/>
                    <a:gd name="T2" fmla="*/ 18 w 30"/>
                    <a:gd name="T3" fmla="*/ 39 h 39"/>
                    <a:gd name="T4" fmla="*/ 30 w 30"/>
                    <a:gd name="T5" fmla="*/ 32 h 39"/>
                    <a:gd name="T6" fmla="*/ 12 w 30"/>
                    <a:gd name="T7" fmla="*/ 0 h 39"/>
                    <a:gd name="T8" fmla="*/ 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0" y="7"/>
                      </a:moveTo>
                      <a:lnTo>
                        <a:pt x="18" y="39"/>
                      </a:lnTo>
                      <a:lnTo>
                        <a:pt x="30" y="32"/>
                      </a:lnTo>
                      <a:lnTo>
                        <a:pt x="12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4" name="Freeform 43"/>
                <p:cNvSpPr/>
                <p:nvPr/>
              </p:nvSpPr>
              <p:spPr bwMode="auto">
                <a:xfrm>
                  <a:off x="5705475" y="4852988"/>
                  <a:ext cx="61913" cy="49213"/>
                </a:xfrm>
                <a:custGeom>
                  <a:avLst/>
                  <a:gdLst>
                    <a:gd name="T0" fmla="*/ 0 w 39"/>
                    <a:gd name="T1" fmla="*/ 12 h 31"/>
                    <a:gd name="T2" fmla="*/ 31 w 39"/>
                    <a:gd name="T3" fmla="*/ 31 h 31"/>
                    <a:gd name="T4" fmla="*/ 39 w 39"/>
                    <a:gd name="T5" fmla="*/ 19 h 31"/>
                    <a:gd name="T6" fmla="*/ 6 w 39"/>
                    <a:gd name="T7" fmla="*/ 0 h 31"/>
                    <a:gd name="T8" fmla="*/ 0 w 39"/>
                    <a:gd name="T9" fmla="*/ 1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0" y="12"/>
                      </a:moveTo>
                      <a:lnTo>
                        <a:pt x="31" y="31"/>
                      </a:lnTo>
                      <a:lnTo>
                        <a:pt x="39" y="19"/>
                      </a:lnTo>
                      <a:lnTo>
                        <a:pt x="6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5738813" y="4740275"/>
                  <a:ext cx="60325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6" name="Freeform 45"/>
                <p:cNvSpPr/>
                <p:nvPr/>
              </p:nvSpPr>
              <p:spPr bwMode="auto">
                <a:xfrm>
                  <a:off x="5705475" y="4600575"/>
                  <a:ext cx="61913" cy="49213"/>
                </a:xfrm>
                <a:custGeom>
                  <a:avLst/>
                  <a:gdLst>
                    <a:gd name="T0" fmla="*/ 39 w 39"/>
                    <a:gd name="T1" fmla="*/ 13 h 31"/>
                    <a:gd name="T2" fmla="*/ 31 w 39"/>
                    <a:gd name="T3" fmla="*/ 0 h 31"/>
                    <a:gd name="T4" fmla="*/ 0 w 39"/>
                    <a:gd name="T5" fmla="*/ 19 h 31"/>
                    <a:gd name="T6" fmla="*/ 6 w 39"/>
                    <a:gd name="T7" fmla="*/ 31 h 31"/>
                    <a:gd name="T8" fmla="*/ 39 w 39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39" y="13"/>
                      </a:moveTo>
                      <a:lnTo>
                        <a:pt x="31" y="0"/>
                      </a:lnTo>
                      <a:lnTo>
                        <a:pt x="0" y="19"/>
                      </a:lnTo>
                      <a:lnTo>
                        <a:pt x="6" y="31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auto">
                <a:xfrm>
                  <a:off x="5619750" y="4502150"/>
                  <a:ext cx="47625" cy="61913"/>
                </a:xfrm>
                <a:custGeom>
                  <a:avLst/>
                  <a:gdLst>
                    <a:gd name="T0" fmla="*/ 30 w 30"/>
                    <a:gd name="T1" fmla="*/ 7 h 39"/>
                    <a:gd name="T2" fmla="*/ 18 w 30"/>
                    <a:gd name="T3" fmla="*/ 0 h 39"/>
                    <a:gd name="T4" fmla="*/ 0 w 30"/>
                    <a:gd name="T5" fmla="*/ 31 h 39"/>
                    <a:gd name="T6" fmla="*/ 12 w 30"/>
                    <a:gd name="T7" fmla="*/ 39 h 39"/>
                    <a:gd name="T8" fmla="*/ 3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30" y="7"/>
                      </a:moveTo>
                      <a:lnTo>
                        <a:pt x="18" y="0"/>
                      </a:lnTo>
                      <a:lnTo>
                        <a:pt x="0" y="31"/>
                      </a:lnTo>
                      <a:lnTo>
                        <a:pt x="12" y="39"/>
                      </a:lnTo>
                      <a:lnTo>
                        <a:pt x="3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5373688" y="4592638"/>
                  <a:ext cx="277813" cy="187325"/>
                </a:xfrm>
                <a:custGeom>
                  <a:avLst/>
                  <a:gdLst>
                    <a:gd name="T0" fmla="*/ 175 w 175"/>
                    <a:gd name="T1" fmla="*/ 33 h 118"/>
                    <a:gd name="T2" fmla="*/ 167 w 175"/>
                    <a:gd name="T3" fmla="*/ 22 h 118"/>
                    <a:gd name="T4" fmla="*/ 98 w 175"/>
                    <a:gd name="T5" fmla="*/ 83 h 118"/>
                    <a:gd name="T6" fmla="*/ 98 w 175"/>
                    <a:gd name="T7" fmla="*/ 83 h 118"/>
                    <a:gd name="T8" fmla="*/ 94 w 175"/>
                    <a:gd name="T9" fmla="*/ 82 h 118"/>
                    <a:gd name="T10" fmla="*/ 90 w 175"/>
                    <a:gd name="T11" fmla="*/ 81 h 118"/>
                    <a:gd name="T12" fmla="*/ 90 w 175"/>
                    <a:gd name="T13" fmla="*/ 81 h 118"/>
                    <a:gd name="T14" fmla="*/ 85 w 175"/>
                    <a:gd name="T15" fmla="*/ 82 h 118"/>
                    <a:gd name="T16" fmla="*/ 11 w 175"/>
                    <a:gd name="T17" fmla="*/ 0 h 118"/>
                    <a:gd name="T18" fmla="*/ 0 w 175"/>
                    <a:gd name="T19" fmla="*/ 10 h 118"/>
                    <a:gd name="T20" fmla="*/ 74 w 175"/>
                    <a:gd name="T21" fmla="*/ 92 h 118"/>
                    <a:gd name="T22" fmla="*/ 74 w 175"/>
                    <a:gd name="T23" fmla="*/ 92 h 118"/>
                    <a:gd name="T24" fmla="*/ 73 w 175"/>
                    <a:gd name="T25" fmla="*/ 95 h 118"/>
                    <a:gd name="T26" fmla="*/ 72 w 175"/>
                    <a:gd name="T27" fmla="*/ 99 h 118"/>
                    <a:gd name="T28" fmla="*/ 72 w 175"/>
                    <a:gd name="T29" fmla="*/ 99 h 118"/>
                    <a:gd name="T30" fmla="*/ 72 w 175"/>
                    <a:gd name="T31" fmla="*/ 103 h 118"/>
                    <a:gd name="T32" fmla="*/ 73 w 175"/>
                    <a:gd name="T33" fmla="*/ 106 h 118"/>
                    <a:gd name="T34" fmla="*/ 75 w 175"/>
                    <a:gd name="T35" fmla="*/ 109 h 118"/>
                    <a:gd name="T36" fmla="*/ 77 w 175"/>
                    <a:gd name="T37" fmla="*/ 113 h 118"/>
                    <a:gd name="T38" fmla="*/ 77 w 175"/>
                    <a:gd name="T39" fmla="*/ 113 h 118"/>
                    <a:gd name="T40" fmla="*/ 79 w 175"/>
                    <a:gd name="T41" fmla="*/ 115 h 118"/>
                    <a:gd name="T42" fmla="*/ 82 w 175"/>
                    <a:gd name="T43" fmla="*/ 117 h 118"/>
                    <a:gd name="T44" fmla="*/ 87 w 175"/>
                    <a:gd name="T45" fmla="*/ 118 h 118"/>
                    <a:gd name="T46" fmla="*/ 90 w 175"/>
                    <a:gd name="T47" fmla="*/ 118 h 118"/>
                    <a:gd name="T48" fmla="*/ 90 w 175"/>
                    <a:gd name="T49" fmla="*/ 118 h 118"/>
                    <a:gd name="T50" fmla="*/ 96 w 175"/>
                    <a:gd name="T51" fmla="*/ 117 h 118"/>
                    <a:gd name="T52" fmla="*/ 102 w 175"/>
                    <a:gd name="T53" fmla="*/ 114 h 118"/>
                    <a:gd name="T54" fmla="*/ 102 w 175"/>
                    <a:gd name="T55" fmla="*/ 114 h 118"/>
                    <a:gd name="T56" fmla="*/ 106 w 175"/>
                    <a:gd name="T57" fmla="*/ 109 h 118"/>
                    <a:gd name="T58" fmla="*/ 107 w 175"/>
                    <a:gd name="T59" fmla="*/ 104 h 118"/>
                    <a:gd name="T60" fmla="*/ 108 w 175"/>
                    <a:gd name="T61" fmla="*/ 100 h 118"/>
                    <a:gd name="T62" fmla="*/ 107 w 175"/>
                    <a:gd name="T63" fmla="*/ 94 h 118"/>
                    <a:gd name="T64" fmla="*/ 175 w 175"/>
                    <a:gd name="T65" fmla="*/ 33 h 118"/>
                    <a:gd name="T66" fmla="*/ 93 w 175"/>
                    <a:gd name="T67" fmla="*/ 103 h 118"/>
                    <a:gd name="T68" fmla="*/ 93 w 175"/>
                    <a:gd name="T69" fmla="*/ 103 h 118"/>
                    <a:gd name="T70" fmla="*/ 91 w 175"/>
                    <a:gd name="T71" fmla="*/ 104 h 118"/>
                    <a:gd name="T72" fmla="*/ 90 w 175"/>
                    <a:gd name="T73" fmla="*/ 104 h 118"/>
                    <a:gd name="T74" fmla="*/ 90 w 175"/>
                    <a:gd name="T75" fmla="*/ 104 h 118"/>
                    <a:gd name="T76" fmla="*/ 89 w 175"/>
                    <a:gd name="T77" fmla="*/ 104 h 118"/>
                    <a:gd name="T78" fmla="*/ 87 w 175"/>
                    <a:gd name="T79" fmla="*/ 103 h 118"/>
                    <a:gd name="T80" fmla="*/ 87 w 175"/>
                    <a:gd name="T81" fmla="*/ 103 h 118"/>
                    <a:gd name="T82" fmla="*/ 86 w 175"/>
                    <a:gd name="T83" fmla="*/ 100 h 118"/>
                    <a:gd name="T84" fmla="*/ 86 w 175"/>
                    <a:gd name="T85" fmla="*/ 100 h 118"/>
                    <a:gd name="T86" fmla="*/ 88 w 175"/>
                    <a:gd name="T87" fmla="*/ 98 h 118"/>
                    <a:gd name="T88" fmla="*/ 88 w 175"/>
                    <a:gd name="T89" fmla="*/ 98 h 118"/>
                    <a:gd name="T90" fmla="*/ 89 w 175"/>
                    <a:gd name="T91" fmla="*/ 96 h 118"/>
                    <a:gd name="T92" fmla="*/ 90 w 175"/>
                    <a:gd name="T93" fmla="*/ 96 h 118"/>
                    <a:gd name="T94" fmla="*/ 90 w 175"/>
                    <a:gd name="T95" fmla="*/ 96 h 118"/>
                    <a:gd name="T96" fmla="*/ 91 w 175"/>
                    <a:gd name="T97" fmla="*/ 96 h 118"/>
                    <a:gd name="T98" fmla="*/ 93 w 175"/>
                    <a:gd name="T99" fmla="*/ 98 h 118"/>
                    <a:gd name="T100" fmla="*/ 93 w 175"/>
                    <a:gd name="T101" fmla="*/ 98 h 118"/>
                    <a:gd name="T102" fmla="*/ 94 w 175"/>
                    <a:gd name="T103" fmla="*/ 101 h 118"/>
                    <a:gd name="T104" fmla="*/ 93 w 175"/>
                    <a:gd name="T105" fmla="*/ 103 h 118"/>
                    <a:gd name="T106" fmla="*/ 93 w 175"/>
                    <a:gd name="T107" fmla="*/ 103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5" h="118">
                      <a:moveTo>
                        <a:pt x="175" y="33"/>
                      </a:moveTo>
                      <a:lnTo>
                        <a:pt x="167" y="22"/>
                      </a:lnTo>
                      <a:lnTo>
                        <a:pt x="98" y="83"/>
                      </a:lnTo>
                      <a:lnTo>
                        <a:pt x="98" y="83"/>
                      </a:lnTo>
                      <a:lnTo>
                        <a:pt x="94" y="82"/>
                      </a:lnTo>
                      <a:lnTo>
                        <a:pt x="90" y="81"/>
                      </a:lnTo>
                      <a:lnTo>
                        <a:pt x="90" y="81"/>
                      </a:lnTo>
                      <a:lnTo>
                        <a:pt x="85" y="82"/>
                      </a:lnTo>
                      <a:lnTo>
                        <a:pt x="11" y="0"/>
                      </a:lnTo>
                      <a:lnTo>
                        <a:pt x="0" y="10"/>
                      </a:lnTo>
                      <a:lnTo>
                        <a:pt x="74" y="92"/>
                      </a:lnTo>
                      <a:lnTo>
                        <a:pt x="74" y="92"/>
                      </a:lnTo>
                      <a:lnTo>
                        <a:pt x="73" y="95"/>
                      </a:lnTo>
                      <a:lnTo>
                        <a:pt x="72" y="99"/>
                      </a:lnTo>
                      <a:lnTo>
                        <a:pt x="72" y="99"/>
                      </a:lnTo>
                      <a:lnTo>
                        <a:pt x="72" y="103"/>
                      </a:lnTo>
                      <a:lnTo>
                        <a:pt x="73" y="106"/>
                      </a:lnTo>
                      <a:lnTo>
                        <a:pt x="75" y="10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9" y="115"/>
                      </a:lnTo>
                      <a:lnTo>
                        <a:pt x="82" y="117"/>
                      </a:lnTo>
                      <a:lnTo>
                        <a:pt x="87" y="118"/>
                      </a:lnTo>
                      <a:lnTo>
                        <a:pt x="90" y="118"/>
                      </a:lnTo>
                      <a:lnTo>
                        <a:pt x="90" y="118"/>
                      </a:lnTo>
                      <a:lnTo>
                        <a:pt x="96" y="117"/>
                      </a:lnTo>
                      <a:lnTo>
                        <a:pt x="102" y="114"/>
                      </a:lnTo>
                      <a:lnTo>
                        <a:pt x="102" y="114"/>
                      </a:lnTo>
                      <a:lnTo>
                        <a:pt x="106" y="109"/>
                      </a:lnTo>
                      <a:lnTo>
                        <a:pt x="107" y="104"/>
                      </a:lnTo>
                      <a:lnTo>
                        <a:pt x="108" y="100"/>
                      </a:lnTo>
                      <a:lnTo>
                        <a:pt x="107" y="94"/>
                      </a:lnTo>
                      <a:lnTo>
                        <a:pt x="175" y="33"/>
                      </a:lnTo>
                      <a:close/>
                      <a:moveTo>
                        <a:pt x="93" y="103"/>
                      </a:moveTo>
                      <a:lnTo>
                        <a:pt x="93" y="103"/>
                      </a:lnTo>
                      <a:lnTo>
                        <a:pt x="91" y="104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9" y="104"/>
                      </a:lnTo>
                      <a:lnTo>
                        <a:pt x="87" y="103"/>
                      </a:lnTo>
                      <a:lnTo>
                        <a:pt x="87" y="103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8" y="98"/>
                      </a:lnTo>
                      <a:lnTo>
                        <a:pt x="88" y="98"/>
                      </a:lnTo>
                      <a:lnTo>
                        <a:pt x="89" y="96"/>
                      </a:lnTo>
                      <a:lnTo>
                        <a:pt x="90" y="96"/>
                      </a:lnTo>
                      <a:lnTo>
                        <a:pt x="90" y="96"/>
                      </a:lnTo>
                      <a:lnTo>
                        <a:pt x="91" y="96"/>
                      </a:lnTo>
                      <a:lnTo>
                        <a:pt x="93" y="98"/>
                      </a:lnTo>
                      <a:lnTo>
                        <a:pt x="93" y="98"/>
                      </a:lnTo>
                      <a:lnTo>
                        <a:pt x="94" y="101"/>
                      </a:lnTo>
                      <a:lnTo>
                        <a:pt x="93" y="103"/>
                      </a:lnTo>
                      <a:lnTo>
                        <a:pt x="93" y="1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4786599" y="3156852"/>
                <a:ext cx="822266" cy="369164"/>
                <a:chOff x="4786599" y="3299480"/>
                <a:chExt cx="822266" cy="369164"/>
              </a:xfrm>
            </p:grpSpPr>
            <p:sp>
              <p:nvSpPr>
                <p:cNvPr id="66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786599" y="3299480"/>
                  <a:ext cx="822266" cy="232975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804030504040204" pitchFamily="34" charset="0"/>
                      <a:cs typeface="Tahoma" panose="020B0804030504040204" pitchFamily="34" charset="0"/>
                    </a:rPr>
                    <a:t>python3</a:t>
                  </a:r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Tahoma" panose="020B0804030504040204" pitchFamily="34" charset="0"/>
                  </a:endParaRPr>
                </a:p>
              </p:txBody>
            </p:sp>
            <p:sp>
              <p:nvSpPr>
                <p:cNvPr id="67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5083409" y="3567496"/>
                  <a:ext cx="228648" cy="101148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804030504040204" pitchFamily="34" charset="0"/>
                      <a:cs typeface="Arial" panose="020B0604020202090204" pitchFamily="34" charset="0"/>
                    </a:rPr>
                    <a:t>code</a:t>
                  </a:r>
                  <a:endParaRPr lang="en-US" altLang="ko-KR" sz="120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endParaRP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3832979" y="4395918"/>
                <a:ext cx="2729507" cy="427102"/>
                <a:chOff x="3832979" y="4630199"/>
                <a:chExt cx="2729507" cy="427102"/>
              </a:xfrm>
            </p:grpSpPr>
            <p:sp>
              <p:nvSpPr>
                <p:cNvPr id="72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3832979" y="4630199"/>
                  <a:ext cx="2729507" cy="232975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804030504040204" pitchFamily="34" charset="0"/>
                      <a:cs typeface="Tahoma" panose="020B0804030504040204" pitchFamily="34" charset="0"/>
                    </a:rPr>
                    <a:t>pytest, git</a:t>
                  </a:r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Tahoma" panose="020B0804030504040204" pitchFamily="34" charset="0"/>
                  </a:endParaRPr>
                </a:p>
              </p:txBody>
            </p:sp>
            <p:sp>
              <p:nvSpPr>
                <p:cNvPr id="73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5014811" y="4884506"/>
                  <a:ext cx="365849" cy="172795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804030504040204" pitchFamily="34" charset="0"/>
                      <a:cs typeface="Arial" panose="020B0604020202090204" pitchFamily="34" charset="0"/>
                    </a:rPr>
                    <a:t>frame</a:t>
                  </a:r>
                  <a:endParaRPr lang="en-US" altLang="ko-KR" sz="120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endParaRPr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6096000" y="2165480"/>
              <a:ext cx="2522483" cy="3923326"/>
              <a:chOff x="6096000" y="2165480"/>
              <a:chExt cx="2522483" cy="3923326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7409793" y="4364526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7409793" y="3132315"/>
                <a:ext cx="1208690" cy="686422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6096000" y="2165480"/>
                <a:ext cx="1796533" cy="3923326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018910" y="3266265"/>
                <a:ext cx="367186" cy="418523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52" name="Freeform 51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3" name="Rectangle 52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4" name="Freeform 53"/>
                <p:cNvSpPr/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5" name="Freeform 54"/>
                <p:cNvSpPr/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6" name="Rectangle 55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7" name="Rectangle 56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8" name="Freeform 57"/>
                <p:cNvSpPr/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9" name="Freeform 58"/>
                <p:cNvSpPr/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60" name="Freeform 59"/>
                <p:cNvSpPr/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61" name="Freeform 60"/>
                <p:cNvSpPr/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none" lIns="91440" tIns="45720" rIns="91440" bIns="45720" numCol="1" anchor="t" anchorCtr="0" compatLnSpc="1"/>
                <a:lstStyle/>
                <a:p>
                  <a:endParaRPr lang="ko-KR" altLang="en-US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63" name="Freeform 62"/>
              <p:cNvSpPr>
                <a:spLocks noEditPoints="1"/>
              </p:cNvSpPr>
              <p:nvPr/>
            </p:nvSpPr>
            <p:spPr bwMode="auto">
              <a:xfrm>
                <a:off x="7985846" y="4510657"/>
                <a:ext cx="433314" cy="394160"/>
              </a:xfrm>
              <a:custGeom>
                <a:avLst/>
                <a:gdLst>
                  <a:gd name="T0" fmla="*/ 348 w 498"/>
                  <a:gd name="T1" fmla="*/ 251 h 453"/>
                  <a:gd name="T2" fmla="*/ 340 w 498"/>
                  <a:gd name="T3" fmla="*/ 252 h 453"/>
                  <a:gd name="T4" fmla="*/ 376 w 498"/>
                  <a:gd name="T5" fmla="*/ 185 h 453"/>
                  <a:gd name="T6" fmla="*/ 407 w 498"/>
                  <a:gd name="T7" fmla="*/ 194 h 453"/>
                  <a:gd name="T8" fmla="*/ 470 w 498"/>
                  <a:gd name="T9" fmla="*/ 103 h 453"/>
                  <a:gd name="T10" fmla="*/ 495 w 498"/>
                  <a:gd name="T11" fmla="*/ 93 h 453"/>
                  <a:gd name="T12" fmla="*/ 484 w 498"/>
                  <a:gd name="T13" fmla="*/ 68 h 453"/>
                  <a:gd name="T14" fmla="*/ 459 w 498"/>
                  <a:gd name="T15" fmla="*/ 79 h 453"/>
                  <a:gd name="T16" fmla="*/ 394 w 498"/>
                  <a:gd name="T17" fmla="*/ 162 h 453"/>
                  <a:gd name="T18" fmla="*/ 356 w 498"/>
                  <a:gd name="T19" fmla="*/ 140 h 453"/>
                  <a:gd name="T20" fmla="*/ 300 w 498"/>
                  <a:gd name="T21" fmla="*/ 34 h 453"/>
                  <a:gd name="T22" fmla="*/ 185 w 498"/>
                  <a:gd name="T23" fmla="*/ 0 h 453"/>
                  <a:gd name="T24" fmla="*/ 79 w 498"/>
                  <a:gd name="T25" fmla="*/ 57 h 453"/>
                  <a:gd name="T26" fmla="*/ 44 w 498"/>
                  <a:gd name="T27" fmla="*/ 175 h 453"/>
                  <a:gd name="T28" fmla="*/ 88 w 498"/>
                  <a:gd name="T29" fmla="*/ 306 h 453"/>
                  <a:gd name="T30" fmla="*/ 38 w 498"/>
                  <a:gd name="T31" fmla="*/ 280 h 453"/>
                  <a:gd name="T32" fmla="*/ 15 w 498"/>
                  <a:gd name="T33" fmla="*/ 266 h 453"/>
                  <a:gd name="T34" fmla="*/ 0 w 498"/>
                  <a:gd name="T35" fmla="*/ 288 h 453"/>
                  <a:gd name="T36" fmla="*/ 25 w 498"/>
                  <a:gd name="T37" fmla="*/ 302 h 453"/>
                  <a:gd name="T38" fmla="*/ 69 w 498"/>
                  <a:gd name="T39" fmla="*/ 338 h 453"/>
                  <a:gd name="T40" fmla="*/ 96 w 498"/>
                  <a:gd name="T41" fmla="*/ 338 h 453"/>
                  <a:gd name="T42" fmla="*/ 117 w 498"/>
                  <a:gd name="T43" fmla="*/ 289 h 453"/>
                  <a:gd name="T44" fmla="*/ 201 w 498"/>
                  <a:gd name="T45" fmla="*/ 313 h 453"/>
                  <a:gd name="T46" fmla="*/ 292 w 498"/>
                  <a:gd name="T47" fmla="*/ 284 h 453"/>
                  <a:gd name="T48" fmla="*/ 295 w 498"/>
                  <a:gd name="T49" fmla="*/ 301 h 453"/>
                  <a:gd name="T50" fmla="*/ 297 w 498"/>
                  <a:gd name="T51" fmla="*/ 305 h 453"/>
                  <a:gd name="T52" fmla="*/ 447 w 498"/>
                  <a:gd name="T53" fmla="*/ 453 h 453"/>
                  <a:gd name="T54" fmla="*/ 497 w 498"/>
                  <a:gd name="T55" fmla="*/ 413 h 453"/>
                  <a:gd name="T56" fmla="*/ 481 w 498"/>
                  <a:gd name="T57" fmla="*/ 83 h 453"/>
                  <a:gd name="T58" fmla="*/ 346 w 498"/>
                  <a:gd name="T59" fmla="*/ 268 h 453"/>
                  <a:gd name="T60" fmla="*/ 68 w 498"/>
                  <a:gd name="T61" fmla="*/ 101 h 453"/>
                  <a:gd name="T62" fmla="*/ 146 w 498"/>
                  <a:gd name="T63" fmla="*/ 25 h 453"/>
                  <a:gd name="T64" fmla="*/ 255 w 498"/>
                  <a:gd name="T65" fmla="*/ 25 h 453"/>
                  <a:gd name="T66" fmla="*/ 333 w 498"/>
                  <a:gd name="T67" fmla="*/ 101 h 453"/>
                  <a:gd name="T68" fmla="*/ 329 w 498"/>
                  <a:gd name="T69" fmla="*/ 156 h 453"/>
                  <a:gd name="T70" fmla="*/ 292 w 498"/>
                  <a:gd name="T71" fmla="*/ 64 h 453"/>
                  <a:gd name="T72" fmla="*/ 201 w 498"/>
                  <a:gd name="T73" fmla="*/ 27 h 453"/>
                  <a:gd name="T74" fmla="*/ 109 w 498"/>
                  <a:gd name="T75" fmla="*/ 66 h 453"/>
                  <a:gd name="T76" fmla="*/ 71 w 498"/>
                  <a:gd name="T77" fmla="*/ 156 h 453"/>
                  <a:gd name="T78" fmla="*/ 109 w 498"/>
                  <a:gd name="T79" fmla="*/ 247 h 453"/>
                  <a:gd name="T80" fmla="*/ 67 w 498"/>
                  <a:gd name="T81" fmla="*/ 205 h 453"/>
                  <a:gd name="T82" fmla="*/ 204 w 498"/>
                  <a:gd name="T83" fmla="*/ 175 h 453"/>
                  <a:gd name="T84" fmla="*/ 294 w 498"/>
                  <a:gd name="T85" fmla="*/ 224 h 453"/>
                  <a:gd name="T86" fmla="*/ 212 w 498"/>
                  <a:gd name="T87" fmla="*/ 271 h 453"/>
                  <a:gd name="T88" fmla="*/ 140 w 498"/>
                  <a:gd name="T89" fmla="*/ 255 h 453"/>
                  <a:gd name="T90" fmla="*/ 197 w 498"/>
                  <a:gd name="T91" fmla="*/ 139 h 453"/>
                  <a:gd name="T92" fmla="*/ 187 w 498"/>
                  <a:gd name="T93" fmla="*/ 164 h 453"/>
                  <a:gd name="T94" fmla="*/ 91 w 498"/>
                  <a:gd name="T95" fmla="*/ 190 h 453"/>
                  <a:gd name="T96" fmla="*/ 99 w 498"/>
                  <a:gd name="T97" fmla="*/ 102 h 453"/>
                  <a:gd name="T98" fmla="*/ 167 w 498"/>
                  <a:gd name="T99" fmla="*/ 46 h 453"/>
                  <a:gd name="T100" fmla="*/ 255 w 498"/>
                  <a:gd name="T101" fmla="*/ 55 h 453"/>
                  <a:gd name="T102" fmla="*/ 311 w 498"/>
                  <a:gd name="T103" fmla="*/ 123 h 453"/>
                  <a:gd name="T104" fmla="*/ 201 w 498"/>
                  <a:gd name="T105" fmla="*/ 299 h 453"/>
                  <a:gd name="T106" fmla="*/ 125 w 498"/>
                  <a:gd name="T107" fmla="*/ 277 h 453"/>
                  <a:gd name="T108" fmla="*/ 214 w 498"/>
                  <a:gd name="T109" fmla="*/ 285 h 453"/>
                  <a:gd name="T110" fmla="*/ 299 w 498"/>
                  <a:gd name="T111" fmla="*/ 239 h 453"/>
                  <a:gd name="T112" fmla="*/ 341 w 498"/>
                  <a:gd name="T113" fmla="*/ 181 h 453"/>
                  <a:gd name="T114" fmla="*/ 308 w 498"/>
                  <a:gd name="T115" fmla="*/ 250 h 453"/>
                  <a:gd name="T116" fmla="*/ 288 w 498"/>
                  <a:gd name="T117" fmla="*/ 269 h 453"/>
                  <a:gd name="T118" fmla="*/ 225 w 498"/>
                  <a:gd name="T119" fmla="*/ 297 h 453"/>
                  <a:gd name="T120" fmla="*/ 307 w 498"/>
                  <a:gd name="T121" fmla="*/ 272 h 453"/>
                  <a:gd name="T122" fmla="*/ 310 w 498"/>
                  <a:gd name="T123" fmla="*/ 283 h 453"/>
                  <a:gd name="T124" fmla="*/ 483 w 498"/>
                  <a:gd name="T125" fmla="*/ 41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8" h="453">
                    <a:moveTo>
                      <a:pt x="496" y="398"/>
                    </a:moveTo>
                    <a:lnTo>
                      <a:pt x="496" y="398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350" y="252"/>
                    </a:lnTo>
                    <a:lnTo>
                      <a:pt x="350" y="252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6" y="250"/>
                    </a:lnTo>
                    <a:lnTo>
                      <a:pt x="346" y="250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0" y="252"/>
                    </a:lnTo>
                    <a:lnTo>
                      <a:pt x="337" y="256"/>
                    </a:lnTo>
                    <a:lnTo>
                      <a:pt x="328" y="247"/>
                    </a:lnTo>
                    <a:lnTo>
                      <a:pt x="328" y="247"/>
                    </a:lnTo>
                    <a:lnTo>
                      <a:pt x="338" y="232"/>
                    </a:lnTo>
                    <a:lnTo>
                      <a:pt x="346" y="217"/>
                    </a:lnTo>
                    <a:lnTo>
                      <a:pt x="351" y="199"/>
                    </a:lnTo>
                    <a:lnTo>
                      <a:pt x="355" y="183"/>
                    </a:lnTo>
                    <a:lnTo>
                      <a:pt x="376" y="185"/>
                    </a:lnTo>
                    <a:lnTo>
                      <a:pt x="376" y="185"/>
                    </a:lnTo>
                    <a:lnTo>
                      <a:pt x="379" y="191"/>
                    </a:lnTo>
                    <a:lnTo>
                      <a:pt x="382" y="195"/>
                    </a:lnTo>
                    <a:lnTo>
                      <a:pt x="388" y="198"/>
                    </a:lnTo>
                    <a:lnTo>
                      <a:pt x="394" y="199"/>
                    </a:lnTo>
                    <a:lnTo>
                      <a:pt x="394" y="199"/>
                    </a:lnTo>
                    <a:lnTo>
                      <a:pt x="399" y="199"/>
                    </a:lnTo>
                    <a:lnTo>
                      <a:pt x="402" y="198"/>
                    </a:lnTo>
                    <a:lnTo>
                      <a:pt x="405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8"/>
                    </a:lnTo>
                    <a:lnTo>
                      <a:pt x="413" y="184"/>
                    </a:lnTo>
                    <a:lnTo>
                      <a:pt x="414" y="181"/>
                    </a:lnTo>
                    <a:lnTo>
                      <a:pt x="414" y="181"/>
                    </a:lnTo>
                    <a:lnTo>
                      <a:pt x="413" y="176"/>
                    </a:lnTo>
                    <a:lnTo>
                      <a:pt x="412" y="172"/>
                    </a:lnTo>
                    <a:lnTo>
                      <a:pt x="470" y="103"/>
                    </a:lnTo>
                    <a:lnTo>
                      <a:pt x="470" y="103"/>
                    </a:lnTo>
                    <a:lnTo>
                      <a:pt x="473" y="104"/>
                    </a:lnTo>
                    <a:lnTo>
                      <a:pt x="477" y="104"/>
                    </a:lnTo>
                    <a:lnTo>
                      <a:pt x="477" y="104"/>
                    </a:lnTo>
                    <a:lnTo>
                      <a:pt x="481" y="104"/>
                    </a:lnTo>
                    <a:lnTo>
                      <a:pt x="484" y="103"/>
                    </a:lnTo>
                    <a:lnTo>
                      <a:pt x="487" y="101"/>
                    </a:lnTo>
                    <a:lnTo>
                      <a:pt x="490" y="99"/>
                    </a:lnTo>
                    <a:lnTo>
                      <a:pt x="493" y="96"/>
                    </a:lnTo>
                    <a:lnTo>
                      <a:pt x="495" y="93"/>
                    </a:lnTo>
                    <a:lnTo>
                      <a:pt x="496" y="89"/>
                    </a:lnTo>
                    <a:lnTo>
                      <a:pt x="496" y="86"/>
                    </a:lnTo>
                    <a:lnTo>
                      <a:pt x="496" y="86"/>
                    </a:lnTo>
                    <a:lnTo>
                      <a:pt x="496" y="82"/>
                    </a:lnTo>
                    <a:lnTo>
                      <a:pt x="495" y="79"/>
                    </a:lnTo>
                    <a:lnTo>
                      <a:pt x="493" y="75"/>
                    </a:lnTo>
                    <a:lnTo>
                      <a:pt x="490" y="72"/>
                    </a:lnTo>
                    <a:lnTo>
                      <a:pt x="487" y="70"/>
                    </a:lnTo>
                    <a:lnTo>
                      <a:pt x="484" y="68"/>
                    </a:lnTo>
                    <a:lnTo>
                      <a:pt x="481" y="67"/>
                    </a:lnTo>
                    <a:lnTo>
                      <a:pt x="477" y="67"/>
                    </a:lnTo>
                    <a:lnTo>
                      <a:pt x="477" y="67"/>
                    </a:lnTo>
                    <a:lnTo>
                      <a:pt x="473" y="67"/>
                    </a:lnTo>
                    <a:lnTo>
                      <a:pt x="470" y="68"/>
                    </a:lnTo>
                    <a:lnTo>
                      <a:pt x="467" y="70"/>
                    </a:lnTo>
                    <a:lnTo>
                      <a:pt x="463" y="72"/>
                    </a:lnTo>
                    <a:lnTo>
                      <a:pt x="461" y="75"/>
                    </a:lnTo>
                    <a:lnTo>
                      <a:pt x="459" y="79"/>
                    </a:lnTo>
                    <a:lnTo>
                      <a:pt x="458" y="82"/>
                    </a:lnTo>
                    <a:lnTo>
                      <a:pt x="458" y="86"/>
                    </a:lnTo>
                    <a:lnTo>
                      <a:pt x="458" y="86"/>
                    </a:lnTo>
                    <a:lnTo>
                      <a:pt x="459" y="89"/>
                    </a:lnTo>
                    <a:lnTo>
                      <a:pt x="460" y="94"/>
                    </a:lnTo>
                    <a:lnTo>
                      <a:pt x="401" y="163"/>
                    </a:lnTo>
                    <a:lnTo>
                      <a:pt x="401" y="163"/>
                    </a:lnTo>
                    <a:lnTo>
                      <a:pt x="394" y="162"/>
                    </a:lnTo>
                    <a:lnTo>
                      <a:pt x="394" y="162"/>
                    </a:lnTo>
                    <a:lnTo>
                      <a:pt x="389" y="163"/>
                    </a:lnTo>
                    <a:lnTo>
                      <a:pt x="385" y="165"/>
                    </a:lnTo>
                    <a:lnTo>
                      <a:pt x="381" y="167"/>
                    </a:lnTo>
                    <a:lnTo>
                      <a:pt x="378" y="171"/>
                    </a:lnTo>
                    <a:lnTo>
                      <a:pt x="358" y="169"/>
                    </a:lnTo>
                    <a:lnTo>
                      <a:pt x="358" y="169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6" y="140"/>
                    </a:lnTo>
                    <a:lnTo>
                      <a:pt x="354" y="125"/>
                    </a:lnTo>
                    <a:lnTo>
                      <a:pt x="351" y="111"/>
                    </a:lnTo>
                    <a:lnTo>
                      <a:pt x="346" y="96"/>
                    </a:lnTo>
                    <a:lnTo>
                      <a:pt x="339" y="82"/>
                    </a:lnTo>
                    <a:lnTo>
                      <a:pt x="332" y="69"/>
                    </a:lnTo>
                    <a:lnTo>
                      <a:pt x="322" y="57"/>
                    </a:lnTo>
                    <a:lnTo>
                      <a:pt x="312" y="45"/>
                    </a:lnTo>
                    <a:lnTo>
                      <a:pt x="312" y="45"/>
                    </a:lnTo>
                    <a:lnTo>
                      <a:pt x="300" y="34"/>
                    </a:lnTo>
                    <a:lnTo>
                      <a:pt x="287" y="26"/>
                    </a:lnTo>
                    <a:lnTo>
                      <a:pt x="274" y="18"/>
                    </a:lnTo>
                    <a:lnTo>
                      <a:pt x="260" y="12"/>
                    </a:lnTo>
                    <a:lnTo>
                      <a:pt x="246" y="6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85" y="0"/>
                    </a:lnTo>
                    <a:lnTo>
                      <a:pt x="170" y="2"/>
                    </a:lnTo>
                    <a:lnTo>
                      <a:pt x="155" y="6"/>
                    </a:lnTo>
                    <a:lnTo>
                      <a:pt x="140" y="12"/>
                    </a:lnTo>
                    <a:lnTo>
                      <a:pt x="126" y="18"/>
                    </a:lnTo>
                    <a:lnTo>
                      <a:pt x="113" y="26"/>
                    </a:lnTo>
                    <a:lnTo>
                      <a:pt x="102" y="35"/>
                    </a:lnTo>
                    <a:lnTo>
                      <a:pt x="90" y="45"/>
                    </a:lnTo>
                    <a:lnTo>
                      <a:pt x="90" y="45"/>
                    </a:lnTo>
                    <a:lnTo>
                      <a:pt x="79" y="57"/>
                    </a:lnTo>
                    <a:lnTo>
                      <a:pt x="70" y="70"/>
                    </a:lnTo>
                    <a:lnTo>
                      <a:pt x="62" y="83"/>
                    </a:lnTo>
                    <a:lnTo>
                      <a:pt x="55" y="96"/>
                    </a:lnTo>
                    <a:lnTo>
                      <a:pt x="51" y="111"/>
                    </a:lnTo>
                    <a:lnTo>
                      <a:pt x="47" y="125"/>
                    </a:lnTo>
                    <a:lnTo>
                      <a:pt x="44" y="141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4" y="175"/>
                    </a:lnTo>
                    <a:lnTo>
                      <a:pt x="48" y="193"/>
                    </a:lnTo>
                    <a:lnTo>
                      <a:pt x="53" y="210"/>
                    </a:lnTo>
                    <a:lnTo>
                      <a:pt x="61" y="226"/>
                    </a:lnTo>
                    <a:lnTo>
                      <a:pt x="69" y="242"/>
                    </a:lnTo>
                    <a:lnTo>
                      <a:pt x="80" y="256"/>
                    </a:lnTo>
                    <a:lnTo>
                      <a:pt x="92" y="269"/>
                    </a:lnTo>
                    <a:lnTo>
                      <a:pt x="105" y="280"/>
                    </a:lnTo>
                    <a:lnTo>
                      <a:pt x="88" y="306"/>
                    </a:lnTo>
                    <a:lnTo>
                      <a:pt x="88" y="306"/>
                    </a:lnTo>
                    <a:lnTo>
                      <a:pt x="83" y="305"/>
                    </a:lnTo>
                    <a:lnTo>
                      <a:pt x="83" y="305"/>
                    </a:lnTo>
                    <a:lnTo>
                      <a:pt x="77" y="306"/>
                    </a:lnTo>
                    <a:lnTo>
                      <a:pt x="71" y="310"/>
                    </a:lnTo>
                    <a:lnTo>
                      <a:pt x="38" y="288"/>
                    </a:lnTo>
                    <a:lnTo>
                      <a:pt x="38" y="288"/>
                    </a:lnTo>
                    <a:lnTo>
                      <a:pt x="38" y="285"/>
                    </a:lnTo>
                    <a:lnTo>
                      <a:pt x="38" y="285"/>
                    </a:lnTo>
                    <a:lnTo>
                      <a:pt x="38" y="280"/>
                    </a:lnTo>
                    <a:lnTo>
                      <a:pt x="37" y="277"/>
                    </a:lnTo>
                    <a:lnTo>
                      <a:pt x="35" y="274"/>
                    </a:lnTo>
                    <a:lnTo>
                      <a:pt x="32" y="271"/>
                    </a:lnTo>
                    <a:lnTo>
                      <a:pt x="29" y="269"/>
                    </a:lnTo>
                    <a:lnTo>
                      <a:pt x="26" y="268"/>
                    </a:lnTo>
                    <a:lnTo>
                      <a:pt x="23" y="266"/>
                    </a:lnTo>
                    <a:lnTo>
                      <a:pt x="20" y="265"/>
                    </a:lnTo>
                    <a:lnTo>
                      <a:pt x="20" y="265"/>
                    </a:lnTo>
                    <a:lnTo>
                      <a:pt x="15" y="266"/>
                    </a:lnTo>
                    <a:lnTo>
                      <a:pt x="12" y="268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3" y="274"/>
                    </a:lnTo>
                    <a:lnTo>
                      <a:pt x="1" y="277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0" y="288"/>
                    </a:lnTo>
                    <a:lnTo>
                      <a:pt x="1" y="292"/>
                    </a:lnTo>
                    <a:lnTo>
                      <a:pt x="3" y="295"/>
                    </a:lnTo>
                    <a:lnTo>
                      <a:pt x="5" y="298"/>
                    </a:lnTo>
                    <a:lnTo>
                      <a:pt x="9" y="300"/>
                    </a:lnTo>
                    <a:lnTo>
                      <a:pt x="12" y="302"/>
                    </a:lnTo>
                    <a:lnTo>
                      <a:pt x="15" y="303"/>
                    </a:lnTo>
                    <a:lnTo>
                      <a:pt x="20" y="303"/>
                    </a:lnTo>
                    <a:lnTo>
                      <a:pt x="20" y="303"/>
                    </a:lnTo>
                    <a:lnTo>
                      <a:pt x="25" y="302"/>
                    </a:lnTo>
                    <a:lnTo>
                      <a:pt x="29" y="300"/>
                    </a:lnTo>
                    <a:lnTo>
                      <a:pt x="64" y="322"/>
                    </a:lnTo>
                    <a:lnTo>
                      <a:pt x="64" y="322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4" y="328"/>
                    </a:lnTo>
                    <a:lnTo>
                      <a:pt x="65" y="332"/>
                    </a:lnTo>
                    <a:lnTo>
                      <a:pt x="67" y="336"/>
                    </a:lnTo>
                    <a:lnTo>
                      <a:pt x="69" y="338"/>
                    </a:lnTo>
                    <a:lnTo>
                      <a:pt x="72" y="340"/>
                    </a:lnTo>
                    <a:lnTo>
                      <a:pt x="76" y="342"/>
                    </a:lnTo>
                    <a:lnTo>
                      <a:pt x="79" y="343"/>
                    </a:lnTo>
                    <a:lnTo>
                      <a:pt x="83" y="343"/>
                    </a:lnTo>
                    <a:lnTo>
                      <a:pt x="83" y="343"/>
                    </a:lnTo>
                    <a:lnTo>
                      <a:pt x="86" y="343"/>
                    </a:lnTo>
                    <a:lnTo>
                      <a:pt x="90" y="342"/>
                    </a:lnTo>
                    <a:lnTo>
                      <a:pt x="93" y="340"/>
                    </a:lnTo>
                    <a:lnTo>
                      <a:pt x="96" y="338"/>
                    </a:lnTo>
                    <a:lnTo>
                      <a:pt x="98" y="336"/>
                    </a:lnTo>
                    <a:lnTo>
                      <a:pt x="101" y="332"/>
                    </a:lnTo>
                    <a:lnTo>
                      <a:pt x="102" y="328"/>
                    </a:lnTo>
                    <a:lnTo>
                      <a:pt x="102" y="325"/>
                    </a:lnTo>
                    <a:lnTo>
                      <a:pt x="102" y="325"/>
                    </a:lnTo>
                    <a:lnTo>
                      <a:pt x="101" y="319"/>
                    </a:lnTo>
                    <a:lnTo>
                      <a:pt x="98" y="314"/>
                    </a:lnTo>
                    <a:lnTo>
                      <a:pt x="117" y="289"/>
                    </a:lnTo>
                    <a:lnTo>
                      <a:pt x="117" y="289"/>
                    </a:lnTo>
                    <a:lnTo>
                      <a:pt x="126" y="295"/>
                    </a:lnTo>
                    <a:lnTo>
                      <a:pt x="136" y="299"/>
                    </a:lnTo>
                    <a:lnTo>
                      <a:pt x="146" y="303"/>
                    </a:lnTo>
                    <a:lnTo>
                      <a:pt x="157" y="306"/>
                    </a:lnTo>
                    <a:lnTo>
                      <a:pt x="166" y="310"/>
                    </a:lnTo>
                    <a:lnTo>
                      <a:pt x="178" y="312"/>
                    </a:lnTo>
                    <a:lnTo>
                      <a:pt x="189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13" y="313"/>
                    </a:lnTo>
                    <a:lnTo>
                      <a:pt x="225" y="311"/>
                    </a:lnTo>
                    <a:lnTo>
                      <a:pt x="237" y="309"/>
                    </a:lnTo>
                    <a:lnTo>
                      <a:pt x="248" y="305"/>
                    </a:lnTo>
                    <a:lnTo>
                      <a:pt x="260" y="302"/>
                    </a:lnTo>
                    <a:lnTo>
                      <a:pt x="271" y="297"/>
                    </a:lnTo>
                    <a:lnTo>
                      <a:pt x="282" y="291"/>
                    </a:lnTo>
                    <a:lnTo>
                      <a:pt x="292" y="284"/>
                    </a:lnTo>
                    <a:lnTo>
                      <a:pt x="300" y="292"/>
                    </a:lnTo>
                    <a:lnTo>
                      <a:pt x="297" y="296"/>
                    </a:lnTo>
                    <a:lnTo>
                      <a:pt x="297" y="296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432" y="440"/>
                    </a:lnTo>
                    <a:lnTo>
                      <a:pt x="443" y="451"/>
                    </a:lnTo>
                    <a:lnTo>
                      <a:pt x="443" y="451"/>
                    </a:lnTo>
                    <a:lnTo>
                      <a:pt x="445" y="452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58" y="452"/>
                    </a:lnTo>
                    <a:lnTo>
                      <a:pt x="467" y="449"/>
                    </a:lnTo>
                    <a:lnTo>
                      <a:pt x="475" y="445"/>
                    </a:lnTo>
                    <a:lnTo>
                      <a:pt x="483" y="438"/>
                    </a:lnTo>
                    <a:lnTo>
                      <a:pt x="489" y="431"/>
                    </a:lnTo>
                    <a:lnTo>
                      <a:pt x="494" y="422"/>
                    </a:lnTo>
                    <a:lnTo>
                      <a:pt x="497" y="413"/>
                    </a:lnTo>
                    <a:lnTo>
                      <a:pt x="498" y="403"/>
                    </a:lnTo>
                    <a:lnTo>
                      <a:pt x="498" y="403"/>
                    </a:lnTo>
                    <a:lnTo>
                      <a:pt x="497" y="400"/>
                    </a:lnTo>
                    <a:lnTo>
                      <a:pt x="496" y="398"/>
                    </a:lnTo>
                    <a:lnTo>
                      <a:pt x="496" y="398"/>
                    </a:lnTo>
                    <a:close/>
                    <a:moveTo>
                      <a:pt x="481" y="83"/>
                    </a:moveTo>
                    <a:lnTo>
                      <a:pt x="480" y="82"/>
                    </a:lnTo>
                    <a:lnTo>
                      <a:pt x="480" y="82"/>
                    </a:lnTo>
                    <a:lnTo>
                      <a:pt x="481" y="83"/>
                    </a:lnTo>
                    <a:lnTo>
                      <a:pt x="481" y="83"/>
                    </a:lnTo>
                    <a:close/>
                    <a:moveTo>
                      <a:pt x="327" y="316"/>
                    </a:moveTo>
                    <a:lnTo>
                      <a:pt x="361" y="283"/>
                    </a:lnTo>
                    <a:lnTo>
                      <a:pt x="470" y="393"/>
                    </a:lnTo>
                    <a:lnTo>
                      <a:pt x="470" y="393"/>
                    </a:lnTo>
                    <a:lnTo>
                      <a:pt x="437" y="426"/>
                    </a:lnTo>
                    <a:lnTo>
                      <a:pt x="327" y="316"/>
                    </a:lnTo>
                    <a:close/>
                    <a:moveTo>
                      <a:pt x="312" y="301"/>
                    </a:moveTo>
                    <a:lnTo>
                      <a:pt x="346" y="268"/>
                    </a:lnTo>
                    <a:lnTo>
                      <a:pt x="351" y="273"/>
                    </a:lnTo>
                    <a:lnTo>
                      <a:pt x="318" y="306"/>
                    </a:lnTo>
                    <a:lnTo>
                      <a:pt x="312" y="301"/>
                    </a:lnTo>
                    <a:close/>
                    <a:moveTo>
                      <a:pt x="58" y="156"/>
                    </a:moveTo>
                    <a:lnTo>
                      <a:pt x="58" y="156"/>
                    </a:lnTo>
                    <a:lnTo>
                      <a:pt x="58" y="142"/>
                    </a:lnTo>
                    <a:lnTo>
                      <a:pt x="61" y="128"/>
                    </a:lnTo>
                    <a:lnTo>
                      <a:pt x="64" y="115"/>
                    </a:lnTo>
                    <a:lnTo>
                      <a:pt x="68" y="101"/>
                    </a:lnTo>
                    <a:lnTo>
                      <a:pt x="75" y="89"/>
                    </a:lnTo>
                    <a:lnTo>
                      <a:pt x="82" y="77"/>
                    </a:lnTo>
                    <a:lnTo>
                      <a:pt x="90" y="66"/>
                    </a:lnTo>
                    <a:lnTo>
                      <a:pt x="99" y="56"/>
                    </a:lnTo>
                    <a:lnTo>
                      <a:pt x="99" y="56"/>
                    </a:lnTo>
                    <a:lnTo>
                      <a:pt x="110" y="46"/>
                    </a:lnTo>
                    <a:lnTo>
                      <a:pt x="121" y="37"/>
                    </a:lnTo>
                    <a:lnTo>
                      <a:pt x="133" y="30"/>
                    </a:lnTo>
                    <a:lnTo>
                      <a:pt x="146" y="25"/>
                    </a:lnTo>
                    <a:lnTo>
                      <a:pt x="159" y="19"/>
                    </a:lnTo>
                    <a:lnTo>
                      <a:pt x="173" y="16"/>
                    </a:lnTo>
                    <a:lnTo>
                      <a:pt x="187" y="14"/>
                    </a:lnTo>
                    <a:lnTo>
                      <a:pt x="201" y="14"/>
                    </a:lnTo>
                    <a:lnTo>
                      <a:pt x="201" y="14"/>
                    </a:lnTo>
                    <a:lnTo>
                      <a:pt x="215" y="14"/>
                    </a:lnTo>
                    <a:lnTo>
                      <a:pt x="229" y="16"/>
                    </a:lnTo>
                    <a:lnTo>
                      <a:pt x="242" y="19"/>
                    </a:lnTo>
                    <a:lnTo>
                      <a:pt x="255" y="25"/>
                    </a:lnTo>
                    <a:lnTo>
                      <a:pt x="268" y="30"/>
                    </a:lnTo>
                    <a:lnTo>
                      <a:pt x="280" y="37"/>
                    </a:lnTo>
                    <a:lnTo>
                      <a:pt x="291" y="46"/>
                    </a:lnTo>
                    <a:lnTo>
                      <a:pt x="301" y="55"/>
                    </a:lnTo>
                    <a:lnTo>
                      <a:pt x="301" y="55"/>
                    </a:lnTo>
                    <a:lnTo>
                      <a:pt x="311" y="66"/>
                    </a:lnTo>
                    <a:lnTo>
                      <a:pt x="320" y="77"/>
                    </a:lnTo>
                    <a:lnTo>
                      <a:pt x="327" y="89"/>
                    </a:lnTo>
                    <a:lnTo>
                      <a:pt x="333" y="101"/>
                    </a:lnTo>
                    <a:lnTo>
                      <a:pt x="337" y="114"/>
                    </a:lnTo>
                    <a:lnTo>
                      <a:pt x="340" y="128"/>
                    </a:lnTo>
                    <a:lnTo>
                      <a:pt x="342" y="142"/>
                    </a:lnTo>
                    <a:lnTo>
                      <a:pt x="344" y="156"/>
                    </a:lnTo>
                    <a:lnTo>
                      <a:pt x="344" y="156"/>
                    </a:lnTo>
                    <a:lnTo>
                      <a:pt x="344" y="167"/>
                    </a:lnTo>
                    <a:lnTo>
                      <a:pt x="329" y="165"/>
                    </a:lnTo>
                    <a:lnTo>
                      <a:pt x="329" y="165"/>
                    </a:lnTo>
                    <a:lnTo>
                      <a:pt x="329" y="156"/>
                    </a:lnTo>
                    <a:lnTo>
                      <a:pt x="329" y="156"/>
                    </a:lnTo>
                    <a:lnTo>
                      <a:pt x="329" y="143"/>
                    </a:lnTo>
                    <a:lnTo>
                      <a:pt x="327" y="130"/>
                    </a:lnTo>
                    <a:lnTo>
                      <a:pt x="324" y="118"/>
                    </a:lnTo>
                    <a:lnTo>
                      <a:pt x="320" y="107"/>
                    </a:lnTo>
                    <a:lnTo>
                      <a:pt x="314" y="96"/>
                    </a:lnTo>
                    <a:lnTo>
                      <a:pt x="308" y="85"/>
                    </a:lnTo>
                    <a:lnTo>
                      <a:pt x="300" y="74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82" y="56"/>
                    </a:lnTo>
                    <a:lnTo>
                      <a:pt x="272" y="48"/>
                    </a:lnTo>
                    <a:lnTo>
                      <a:pt x="261" y="42"/>
                    </a:lnTo>
                    <a:lnTo>
                      <a:pt x="250" y="36"/>
                    </a:lnTo>
                    <a:lnTo>
                      <a:pt x="239" y="33"/>
                    </a:lnTo>
                    <a:lnTo>
                      <a:pt x="226" y="30"/>
                    </a:lnTo>
                    <a:lnTo>
                      <a:pt x="214" y="28"/>
                    </a:lnTo>
                    <a:lnTo>
                      <a:pt x="201" y="27"/>
                    </a:lnTo>
                    <a:lnTo>
                      <a:pt x="201" y="27"/>
                    </a:lnTo>
                    <a:lnTo>
                      <a:pt x="188" y="28"/>
                    </a:lnTo>
                    <a:lnTo>
                      <a:pt x="175" y="30"/>
                    </a:lnTo>
                    <a:lnTo>
                      <a:pt x="163" y="33"/>
                    </a:lnTo>
                    <a:lnTo>
                      <a:pt x="151" y="37"/>
                    </a:lnTo>
                    <a:lnTo>
                      <a:pt x="139" y="43"/>
                    </a:lnTo>
                    <a:lnTo>
                      <a:pt x="129" y="49"/>
                    </a:lnTo>
                    <a:lnTo>
                      <a:pt x="119" y="57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1" y="74"/>
                    </a:lnTo>
                    <a:lnTo>
                      <a:pt x="93" y="85"/>
                    </a:lnTo>
                    <a:lnTo>
                      <a:pt x="86" y="96"/>
                    </a:lnTo>
                    <a:lnTo>
                      <a:pt x="81" y="107"/>
                    </a:lnTo>
                    <a:lnTo>
                      <a:pt x="77" y="118"/>
                    </a:lnTo>
                    <a:lnTo>
                      <a:pt x="75" y="131"/>
                    </a:lnTo>
                    <a:lnTo>
                      <a:pt x="72" y="143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2" y="169"/>
                    </a:lnTo>
                    <a:lnTo>
                      <a:pt x="75" y="181"/>
                    </a:lnTo>
                    <a:lnTo>
                      <a:pt x="77" y="194"/>
                    </a:lnTo>
                    <a:lnTo>
                      <a:pt x="81" y="206"/>
                    </a:lnTo>
                    <a:lnTo>
                      <a:pt x="86" y="217"/>
                    </a:lnTo>
                    <a:lnTo>
                      <a:pt x="93" y="228"/>
                    </a:lnTo>
                    <a:lnTo>
                      <a:pt x="101" y="238"/>
                    </a:lnTo>
                    <a:lnTo>
                      <a:pt x="109" y="247"/>
                    </a:lnTo>
                    <a:lnTo>
                      <a:pt x="109" y="247"/>
                    </a:lnTo>
                    <a:lnTo>
                      <a:pt x="121" y="258"/>
                    </a:lnTo>
                    <a:lnTo>
                      <a:pt x="113" y="269"/>
                    </a:lnTo>
                    <a:lnTo>
                      <a:pt x="113" y="269"/>
                    </a:lnTo>
                    <a:lnTo>
                      <a:pt x="102" y="259"/>
                    </a:lnTo>
                    <a:lnTo>
                      <a:pt x="91" y="247"/>
                    </a:lnTo>
                    <a:lnTo>
                      <a:pt x="81" y="234"/>
                    </a:lnTo>
                    <a:lnTo>
                      <a:pt x="72" y="220"/>
                    </a:lnTo>
                    <a:lnTo>
                      <a:pt x="67" y="205"/>
                    </a:lnTo>
                    <a:lnTo>
                      <a:pt x="62" y="190"/>
                    </a:lnTo>
                    <a:lnTo>
                      <a:pt x="58" y="174"/>
                    </a:lnTo>
                    <a:lnTo>
                      <a:pt x="58" y="156"/>
                    </a:lnTo>
                    <a:lnTo>
                      <a:pt x="58" y="156"/>
                    </a:lnTo>
                    <a:close/>
                    <a:moveTo>
                      <a:pt x="140" y="255"/>
                    </a:moveTo>
                    <a:lnTo>
                      <a:pt x="198" y="174"/>
                    </a:lnTo>
                    <a:lnTo>
                      <a:pt x="198" y="174"/>
                    </a:lnTo>
                    <a:lnTo>
                      <a:pt x="204" y="175"/>
                    </a:lnTo>
                    <a:lnTo>
                      <a:pt x="204" y="175"/>
                    </a:lnTo>
                    <a:lnTo>
                      <a:pt x="209" y="175"/>
                    </a:lnTo>
                    <a:lnTo>
                      <a:pt x="213" y="172"/>
                    </a:lnTo>
                    <a:lnTo>
                      <a:pt x="217" y="169"/>
                    </a:lnTo>
                    <a:lnTo>
                      <a:pt x="220" y="166"/>
                    </a:lnTo>
                    <a:lnTo>
                      <a:pt x="313" y="178"/>
                    </a:lnTo>
                    <a:lnTo>
                      <a:pt x="313" y="178"/>
                    </a:lnTo>
                    <a:lnTo>
                      <a:pt x="309" y="194"/>
                    </a:lnTo>
                    <a:lnTo>
                      <a:pt x="302" y="209"/>
                    </a:lnTo>
                    <a:lnTo>
                      <a:pt x="294" y="224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73" y="245"/>
                    </a:lnTo>
                    <a:lnTo>
                      <a:pt x="265" y="251"/>
                    </a:lnTo>
                    <a:lnTo>
                      <a:pt x="255" y="258"/>
                    </a:lnTo>
                    <a:lnTo>
                      <a:pt x="245" y="262"/>
                    </a:lnTo>
                    <a:lnTo>
                      <a:pt x="234" y="266"/>
                    </a:lnTo>
                    <a:lnTo>
                      <a:pt x="224" y="269"/>
                    </a:lnTo>
                    <a:lnTo>
                      <a:pt x="212" y="271"/>
                    </a:lnTo>
                    <a:lnTo>
                      <a:pt x="201" y="271"/>
                    </a:lnTo>
                    <a:lnTo>
                      <a:pt x="201" y="278"/>
                    </a:lnTo>
                    <a:lnTo>
                      <a:pt x="201" y="271"/>
                    </a:lnTo>
                    <a:lnTo>
                      <a:pt x="201" y="271"/>
                    </a:lnTo>
                    <a:lnTo>
                      <a:pt x="185" y="270"/>
                    </a:lnTo>
                    <a:lnTo>
                      <a:pt x="170" y="266"/>
                    </a:lnTo>
                    <a:lnTo>
                      <a:pt x="155" y="261"/>
                    </a:lnTo>
                    <a:lnTo>
                      <a:pt x="140" y="255"/>
                    </a:lnTo>
                    <a:lnTo>
                      <a:pt x="140" y="255"/>
                    </a:lnTo>
                    <a:close/>
                    <a:moveTo>
                      <a:pt x="223" y="152"/>
                    </a:moveTo>
                    <a:lnTo>
                      <a:pt x="223" y="152"/>
                    </a:lnTo>
                    <a:lnTo>
                      <a:pt x="220" y="147"/>
                    </a:lnTo>
                    <a:lnTo>
                      <a:pt x="216" y="141"/>
                    </a:lnTo>
                    <a:lnTo>
                      <a:pt x="211" y="139"/>
                    </a:lnTo>
                    <a:lnTo>
                      <a:pt x="204" y="137"/>
                    </a:lnTo>
                    <a:lnTo>
                      <a:pt x="204" y="137"/>
                    </a:lnTo>
                    <a:lnTo>
                      <a:pt x="200" y="138"/>
                    </a:lnTo>
                    <a:lnTo>
                      <a:pt x="197" y="139"/>
                    </a:lnTo>
                    <a:lnTo>
                      <a:pt x="193" y="140"/>
                    </a:lnTo>
                    <a:lnTo>
                      <a:pt x="190" y="143"/>
                    </a:lnTo>
                    <a:lnTo>
                      <a:pt x="188" y="145"/>
                    </a:lnTo>
                    <a:lnTo>
                      <a:pt x="187" y="149"/>
                    </a:lnTo>
                    <a:lnTo>
                      <a:pt x="186" y="152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6" y="161"/>
                    </a:lnTo>
                    <a:lnTo>
                      <a:pt x="187" y="164"/>
                    </a:lnTo>
                    <a:lnTo>
                      <a:pt x="130" y="246"/>
                    </a:lnTo>
                    <a:lnTo>
                      <a:pt x="130" y="246"/>
                    </a:lnTo>
                    <a:lnTo>
                      <a:pt x="120" y="237"/>
                    </a:lnTo>
                    <a:lnTo>
                      <a:pt x="120" y="237"/>
                    </a:lnTo>
                    <a:lnTo>
                      <a:pt x="111" y="229"/>
                    </a:lnTo>
                    <a:lnTo>
                      <a:pt x="105" y="220"/>
                    </a:lnTo>
                    <a:lnTo>
                      <a:pt x="99" y="210"/>
                    </a:lnTo>
                    <a:lnTo>
                      <a:pt x="94" y="201"/>
                    </a:lnTo>
                    <a:lnTo>
                      <a:pt x="91" y="190"/>
                    </a:lnTo>
                    <a:lnTo>
                      <a:pt x="88" y="179"/>
                    </a:lnTo>
                    <a:lnTo>
                      <a:pt x="86" y="167"/>
                    </a:lnTo>
                    <a:lnTo>
                      <a:pt x="85" y="156"/>
                    </a:lnTo>
                    <a:lnTo>
                      <a:pt x="85" y="156"/>
                    </a:lnTo>
                    <a:lnTo>
                      <a:pt x="86" y="144"/>
                    </a:lnTo>
                    <a:lnTo>
                      <a:pt x="88" y="134"/>
                    </a:lnTo>
                    <a:lnTo>
                      <a:pt x="91" y="123"/>
                    </a:lnTo>
                    <a:lnTo>
                      <a:pt x="94" y="112"/>
                    </a:lnTo>
                    <a:lnTo>
                      <a:pt x="99" y="102"/>
                    </a:lnTo>
                    <a:lnTo>
                      <a:pt x="105" y="93"/>
                    </a:lnTo>
                    <a:lnTo>
                      <a:pt x="111" y="84"/>
                    </a:lnTo>
                    <a:lnTo>
                      <a:pt x="119" y="75"/>
                    </a:lnTo>
                    <a:lnTo>
                      <a:pt x="119" y="75"/>
                    </a:lnTo>
                    <a:lnTo>
                      <a:pt x="128" y="68"/>
                    </a:lnTo>
                    <a:lnTo>
                      <a:pt x="137" y="60"/>
                    </a:lnTo>
                    <a:lnTo>
                      <a:pt x="147" y="55"/>
                    </a:lnTo>
                    <a:lnTo>
                      <a:pt x="157" y="50"/>
                    </a:lnTo>
                    <a:lnTo>
                      <a:pt x="167" y="46"/>
                    </a:lnTo>
                    <a:lnTo>
                      <a:pt x="178" y="44"/>
                    </a:lnTo>
                    <a:lnTo>
                      <a:pt x="189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12" y="42"/>
                    </a:lnTo>
                    <a:lnTo>
                      <a:pt x="224" y="44"/>
                    </a:lnTo>
                    <a:lnTo>
                      <a:pt x="234" y="46"/>
                    </a:lnTo>
                    <a:lnTo>
                      <a:pt x="244" y="50"/>
                    </a:lnTo>
                    <a:lnTo>
                      <a:pt x="255" y="55"/>
                    </a:lnTo>
                    <a:lnTo>
                      <a:pt x="265" y="60"/>
                    </a:lnTo>
                    <a:lnTo>
                      <a:pt x="273" y="68"/>
                    </a:lnTo>
                    <a:lnTo>
                      <a:pt x="282" y="75"/>
                    </a:lnTo>
                    <a:lnTo>
                      <a:pt x="282" y="75"/>
                    </a:lnTo>
                    <a:lnTo>
                      <a:pt x="290" y="84"/>
                    </a:lnTo>
                    <a:lnTo>
                      <a:pt x="296" y="93"/>
                    </a:lnTo>
                    <a:lnTo>
                      <a:pt x="302" y="102"/>
                    </a:lnTo>
                    <a:lnTo>
                      <a:pt x="307" y="112"/>
                    </a:lnTo>
                    <a:lnTo>
                      <a:pt x="311" y="123"/>
                    </a:lnTo>
                    <a:lnTo>
                      <a:pt x="313" y="134"/>
                    </a:lnTo>
                    <a:lnTo>
                      <a:pt x="315" y="144"/>
                    </a:lnTo>
                    <a:lnTo>
                      <a:pt x="315" y="156"/>
                    </a:lnTo>
                    <a:lnTo>
                      <a:pt x="315" y="156"/>
                    </a:lnTo>
                    <a:lnTo>
                      <a:pt x="315" y="164"/>
                    </a:lnTo>
                    <a:lnTo>
                      <a:pt x="223" y="152"/>
                    </a:lnTo>
                    <a:close/>
                    <a:moveTo>
                      <a:pt x="201" y="299"/>
                    </a:moveTo>
                    <a:lnTo>
                      <a:pt x="201" y="306"/>
                    </a:lnTo>
                    <a:lnTo>
                      <a:pt x="201" y="299"/>
                    </a:lnTo>
                    <a:lnTo>
                      <a:pt x="201" y="299"/>
                    </a:lnTo>
                    <a:lnTo>
                      <a:pt x="190" y="299"/>
                    </a:lnTo>
                    <a:lnTo>
                      <a:pt x="180" y="298"/>
                    </a:lnTo>
                    <a:lnTo>
                      <a:pt x="171" y="296"/>
                    </a:lnTo>
                    <a:lnTo>
                      <a:pt x="161" y="293"/>
                    </a:lnTo>
                    <a:lnTo>
                      <a:pt x="151" y="290"/>
                    </a:lnTo>
                    <a:lnTo>
                      <a:pt x="142" y="286"/>
                    </a:lnTo>
                    <a:lnTo>
                      <a:pt x="133" y="282"/>
                    </a:lnTo>
                    <a:lnTo>
                      <a:pt x="125" y="277"/>
                    </a:lnTo>
                    <a:lnTo>
                      <a:pt x="133" y="265"/>
                    </a:lnTo>
                    <a:lnTo>
                      <a:pt x="133" y="265"/>
                    </a:lnTo>
                    <a:lnTo>
                      <a:pt x="148" y="274"/>
                    </a:lnTo>
                    <a:lnTo>
                      <a:pt x="165" y="280"/>
                    </a:lnTo>
                    <a:lnTo>
                      <a:pt x="183" y="284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14" y="285"/>
                    </a:lnTo>
                    <a:lnTo>
                      <a:pt x="226" y="283"/>
                    </a:lnTo>
                    <a:lnTo>
                      <a:pt x="239" y="279"/>
                    </a:lnTo>
                    <a:lnTo>
                      <a:pt x="251" y="275"/>
                    </a:lnTo>
                    <a:lnTo>
                      <a:pt x="261" y="270"/>
                    </a:lnTo>
                    <a:lnTo>
                      <a:pt x="272" y="263"/>
                    </a:lnTo>
                    <a:lnTo>
                      <a:pt x="283" y="256"/>
                    </a:lnTo>
                    <a:lnTo>
                      <a:pt x="292" y="247"/>
                    </a:lnTo>
                    <a:lnTo>
                      <a:pt x="292" y="247"/>
                    </a:lnTo>
                    <a:lnTo>
                      <a:pt x="299" y="239"/>
                    </a:lnTo>
                    <a:lnTo>
                      <a:pt x="305" y="232"/>
                    </a:lnTo>
                    <a:lnTo>
                      <a:pt x="310" y="224"/>
                    </a:lnTo>
                    <a:lnTo>
                      <a:pt x="315" y="216"/>
                    </a:lnTo>
                    <a:lnTo>
                      <a:pt x="320" y="207"/>
                    </a:lnTo>
                    <a:lnTo>
                      <a:pt x="323" y="198"/>
                    </a:lnTo>
                    <a:lnTo>
                      <a:pt x="325" y="189"/>
                    </a:lnTo>
                    <a:lnTo>
                      <a:pt x="327" y="179"/>
                    </a:lnTo>
                    <a:lnTo>
                      <a:pt x="341" y="181"/>
                    </a:lnTo>
                    <a:lnTo>
                      <a:pt x="341" y="181"/>
                    </a:lnTo>
                    <a:lnTo>
                      <a:pt x="337" y="197"/>
                    </a:lnTo>
                    <a:lnTo>
                      <a:pt x="332" y="214"/>
                    </a:lnTo>
                    <a:lnTo>
                      <a:pt x="324" y="229"/>
                    </a:lnTo>
                    <a:lnTo>
                      <a:pt x="314" y="243"/>
                    </a:lnTo>
                    <a:lnTo>
                      <a:pt x="314" y="243"/>
                    </a:lnTo>
                    <a:lnTo>
                      <a:pt x="314" y="244"/>
                    </a:lnTo>
                    <a:lnTo>
                      <a:pt x="314" y="244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1" y="257"/>
                    </a:lnTo>
                    <a:lnTo>
                      <a:pt x="301" y="257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88" y="269"/>
                    </a:lnTo>
                    <a:lnTo>
                      <a:pt x="288" y="269"/>
                    </a:lnTo>
                    <a:lnTo>
                      <a:pt x="288" y="270"/>
                    </a:lnTo>
                    <a:lnTo>
                      <a:pt x="288" y="270"/>
                    </a:lnTo>
                    <a:lnTo>
                      <a:pt x="279" y="276"/>
                    </a:lnTo>
                    <a:lnTo>
                      <a:pt x="268" y="282"/>
                    </a:lnTo>
                    <a:lnTo>
                      <a:pt x="258" y="287"/>
                    </a:lnTo>
                    <a:lnTo>
                      <a:pt x="247" y="291"/>
                    </a:lnTo>
                    <a:lnTo>
                      <a:pt x="236" y="295"/>
                    </a:lnTo>
                    <a:lnTo>
                      <a:pt x="225" y="297"/>
                    </a:lnTo>
                    <a:lnTo>
                      <a:pt x="213" y="299"/>
                    </a:lnTo>
                    <a:lnTo>
                      <a:pt x="201" y="299"/>
                    </a:lnTo>
                    <a:lnTo>
                      <a:pt x="201" y="299"/>
                    </a:lnTo>
                    <a:close/>
                    <a:moveTo>
                      <a:pt x="302" y="275"/>
                    </a:moveTo>
                    <a:lnTo>
                      <a:pt x="302" y="275"/>
                    </a:lnTo>
                    <a:lnTo>
                      <a:pt x="304" y="275"/>
                    </a:lnTo>
                    <a:lnTo>
                      <a:pt x="304" y="275"/>
                    </a:lnTo>
                    <a:lnTo>
                      <a:pt x="307" y="272"/>
                    </a:lnTo>
                    <a:lnTo>
                      <a:pt x="307" y="272"/>
                    </a:lnTo>
                    <a:lnTo>
                      <a:pt x="311" y="268"/>
                    </a:lnTo>
                    <a:lnTo>
                      <a:pt x="311" y="268"/>
                    </a:lnTo>
                    <a:lnTo>
                      <a:pt x="312" y="266"/>
                    </a:lnTo>
                    <a:lnTo>
                      <a:pt x="312" y="266"/>
                    </a:lnTo>
                    <a:lnTo>
                      <a:pt x="320" y="259"/>
                    </a:lnTo>
                    <a:lnTo>
                      <a:pt x="320" y="259"/>
                    </a:lnTo>
                    <a:lnTo>
                      <a:pt x="320" y="258"/>
                    </a:lnTo>
                    <a:lnTo>
                      <a:pt x="327" y="265"/>
                    </a:lnTo>
                    <a:lnTo>
                      <a:pt x="310" y="283"/>
                    </a:lnTo>
                    <a:lnTo>
                      <a:pt x="302" y="275"/>
                    </a:lnTo>
                    <a:close/>
                    <a:moveTo>
                      <a:pt x="450" y="439"/>
                    </a:moveTo>
                    <a:lnTo>
                      <a:pt x="447" y="436"/>
                    </a:lnTo>
                    <a:lnTo>
                      <a:pt x="447" y="436"/>
                    </a:lnTo>
                    <a:lnTo>
                      <a:pt x="481" y="403"/>
                    </a:lnTo>
                    <a:lnTo>
                      <a:pt x="481" y="403"/>
                    </a:lnTo>
                    <a:lnTo>
                      <a:pt x="484" y="406"/>
                    </a:lnTo>
                    <a:lnTo>
                      <a:pt x="484" y="406"/>
                    </a:lnTo>
                    <a:lnTo>
                      <a:pt x="483" y="412"/>
                    </a:lnTo>
                    <a:lnTo>
                      <a:pt x="481" y="418"/>
                    </a:lnTo>
                    <a:lnTo>
                      <a:pt x="477" y="424"/>
                    </a:lnTo>
                    <a:lnTo>
                      <a:pt x="473" y="428"/>
                    </a:lnTo>
                    <a:lnTo>
                      <a:pt x="468" y="433"/>
                    </a:lnTo>
                    <a:lnTo>
                      <a:pt x="462" y="436"/>
                    </a:lnTo>
                    <a:lnTo>
                      <a:pt x="457" y="438"/>
                    </a:lnTo>
                    <a:lnTo>
                      <a:pt x="450" y="439"/>
                    </a:lnTo>
                    <a:lnTo>
                      <a:pt x="450" y="4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none" lIns="91440" tIns="45720" rIns="91440" bIns="45720" numCol="1" anchor="t" anchorCtr="0" compatLnSpc="1"/>
              <a:lstStyle/>
              <a:p>
                <a:endParaRPr lang="ko-KR" alt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6771718" y="3156852"/>
                <a:ext cx="445096" cy="440811"/>
                <a:chOff x="6771718" y="3299480"/>
                <a:chExt cx="445096" cy="440811"/>
              </a:xfrm>
            </p:grpSpPr>
            <p:sp>
              <p:nvSpPr>
                <p:cNvPr id="69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771718" y="3299480"/>
                  <a:ext cx="445096" cy="232975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804030504040204" pitchFamily="34" charset="0"/>
                      <a:cs typeface="Tahoma" panose="020B0804030504040204" pitchFamily="34" charset="0"/>
                    </a:rPr>
                    <a:t>Test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Tahoma" panose="020B0804030504040204" pitchFamily="34" charset="0"/>
                  </a:endParaRPr>
                </a:p>
              </p:txBody>
            </p:sp>
            <p:sp>
              <p:nvSpPr>
                <p:cNvPr id="70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781252" y="3567496"/>
                  <a:ext cx="426029" cy="172795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804030504040204" pitchFamily="34" charset="0"/>
                      <a:cs typeface="Arial" panose="020B0604020202090204" pitchFamily="34" charset="0"/>
                    </a:rPr>
                    <a:t>design</a:t>
                  </a:r>
                  <a:endParaRPr lang="en-US" altLang="ko-KR" sz="120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6278214" y="4395918"/>
                <a:ext cx="1432101" cy="427102"/>
                <a:chOff x="6278214" y="4630199"/>
                <a:chExt cx="1432101" cy="427102"/>
              </a:xfrm>
            </p:grpSpPr>
            <p:sp>
              <p:nvSpPr>
                <p:cNvPr id="7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278214" y="4630199"/>
                  <a:ext cx="1432101" cy="232975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804030504040204" pitchFamily="34" charset="0"/>
                      <a:cs typeface="Tahoma" panose="020B0804030504040204" pitchFamily="34" charset="0"/>
                    </a:rPr>
                    <a:t>Code Design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Tahoma" panose="020B0804030504040204" pitchFamily="34" charset="0"/>
                  </a:endParaRPr>
                </a:p>
              </p:txBody>
            </p:sp>
            <p:sp>
              <p:nvSpPr>
                <p:cNvPr id="76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781252" y="4884506"/>
                  <a:ext cx="426029" cy="172795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 anchor="t" anchorCtr="0">
                  <a:spAutoFit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Gulim" panose="020B0600000101010101" pitchFamily="50" charset="-127"/>
                      <a:ea typeface="Gulim" panose="020B0600000101010101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anose="020B0804030504040204" pitchFamily="34" charset="0"/>
                      <a:cs typeface="Arial" panose="020B0604020202090204" pitchFamily="34" charset="0"/>
                    </a:rPr>
                    <a:t>design</a:t>
                  </a:r>
                  <a:endParaRPr lang="en-US" altLang="ko-KR" sz="1200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0242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Lib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1800">
                <a:effectLst/>
                <a:latin typeface="Calibri" panose="020F0502020204030204" pitchFamily="34" charset="0"/>
              </a:rPr>
              <a:t>Lib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依赖开源库附件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7530" y="1909445"/>
            <a:ext cx="738124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peewee&gt;=2.10.2  # 数据库orm</a:t>
            </a:r>
            <a:endParaRPr lang="zh-CN" altLang="en-US"/>
          </a:p>
          <a:p>
            <a:pPr algn="l"/>
            <a:r>
              <a:rPr lang="zh-CN" altLang="en-US"/>
              <a:t>peewee-mssql&gt;=0.1.2</a:t>
            </a:r>
            <a:endParaRPr lang="zh-CN" altLang="en-US"/>
          </a:p>
          <a:p>
            <a:pPr algn="l"/>
            <a:r>
              <a:rPr lang="zh-CN" altLang="en-US"/>
              <a:t>pymysql  # mysql</a:t>
            </a:r>
            <a:endParaRPr lang="zh-CN" altLang="en-US"/>
          </a:p>
          <a:p>
            <a:pPr algn="l"/>
            <a:r>
              <a:rPr lang="zh-CN" altLang="en-US"/>
              <a:t>redis&gt;=2.10.6  # mock部分的key会存储在redis中</a:t>
            </a:r>
            <a:endParaRPr lang="zh-CN" altLang="en-US"/>
          </a:p>
          <a:p>
            <a:pPr algn="l"/>
            <a:r>
              <a:rPr lang="zh-CN" altLang="en-US"/>
              <a:t>requests&gt;=2.18.4  # http请求的发送,也可以使用aiohttp或其他类似库替换</a:t>
            </a:r>
            <a:endParaRPr lang="zh-CN" altLang="en-US"/>
          </a:p>
          <a:p>
            <a:pPr algn="l"/>
            <a:r>
              <a:rPr lang="zh-CN" altLang="en-US"/>
              <a:t>selenium&gt;=3.8.0  # 接口和ui自动化结合时候可能会需要用到</a:t>
            </a:r>
            <a:endParaRPr lang="zh-CN" altLang="en-US"/>
          </a:p>
          <a:p>
            <a:pPr algn="l"/>
            <a:r>
              <a:rPr lang="zh-CN" altLang="en-US"/>
              <a:t>threadpool&gt;=1.3.2  # 业务并发</a:t>
            </a:r>
            <a:endParaRPr lang="zh-CN" altLang="en-US"/>
          </a:p>
          <a:p>
            <a:pPr algn="l"/>
            <a:r>
              <a:rPr lang="zh-CN" altLang="en-US"/>
              <a:t>pytest=4.3.1  # 自动化测试框架，也可以选择其他类似框架</a:t>
            </a:r>
            <a:endParaRPr lang="zh-CN" altLang="en-US"/>
          </a:p>
          <a:p>
            <a:pPr algn="l"/>
            <a:r>
              <a:rPr lang="zh-CN" altLang="en-US"/>
              <a:t>pytest-html  # pytest生成报告插件</a:t>
            </a:r>
            <a:endParaRPr lang="zh-CN" altLang="en-US"/>
          </a:p>
          <a:p>
            <a:pPr algn="l"/>
            <a:r>
              <a:rPr lang="zh-CN" altLang="en-US"/>
              <a:t>parameterized  # 参数化用例需要使用到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0242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自研发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1800">
                <a:effectLst/>
                <a:latin typeface="Calibri" panose="020F0502020204030204" pitchFamily="34" charset="0"/>
              </a:rPr>
              <a:t>Lib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后期自己开发的工具</a:t>
            </a:r>
            <a:r>
              <a:rPr lang="en-US" alt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/common/</a:t>
            </a:r>
            <a:endParaRPr lang="en-US" alt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7530" y="1909445"/>
            <a:ext cx="6735445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log/Logger.py</a:t>
            </a:r>
            <a:r>
              <a:rPr lang="zh-CN" altLang="en-US"/>
              <a:t>  #  处理所有脚本</a:t>
            </a:r>
            <a:r>
              <a:rPr lang="en-US" altLang="zh-CN"/>
              <a:t>log</a:t>
            </a:r>
            <a:endParaRPr lang="zh-CN" altLang="en-US"/>
          </a:p>
          <a:p>
            <a:pPr algn="l"/>
            <a:r>
              <a:rPr lang="en-US" altLang="zh-CN"/>
              <a:t>mock/MockObj.py  #  mock</a:t>
            </a:r>
            <a:r>
              <a:rPr lang="zh-CN" altLang="en-US"/>
              <a:t>公共类（要</a:t>
            </a:r>
            <a:r>
              <a:rPr lang="en-US" altLang="zh-CN"/>
              <a:t>mock</a:t>
            </a:r>
            <a:r>
              <a:rPr lang="zh-CN" altLang="en-US"/>
              <a:t>的接口需要继承该类）</a:t>
            </a:r>
            <a:endParaRPr lang="en-US" altLang="zh-CN"/>
          </a:p>
          <a:p>
            <a:pPr algn="l"/>
            <a:r>
              <a:rPr lang="en-US" altLang="zh-CN"/>
              <a:t>mock/MockUtil.py  # mock</a:t>
            </a:r>
            <a:r>
              <a:rPr lang="zh-CN" altLang="en-US"/>
              <a:t>工具类</a:t>
            </a:r>
            <a:endParaRPr lang="zh-CN" altLang="en-US"/>
          </a:p>
          <a:p>
            <a:pPr algn="l"/>
            <a:r>
              <a:rPr lang="en-US" altLang="zh-CN"/>
              <a:t>multThreadTools.py </a:t>
            </a:r>
            <a:r>
              <a:rPr lang="zh-CN" altLang="en-US"/>
              <a:t># 并发工具</a:t>
            </a:r>
            <a:endParaRPr lang="zh-CN" altLang="en-US"/>
          </a:p>
          <a:p>
            <a:pPr algn="l"/>
            <a:r>
              <a:rPr lang="en-US" altLang="zh-CN"/>
              <a:t>AssertObj.py</a:t>
            </a:r>
            <a:r>
              <a:rPr lang="zh-CN" altLang="en-US"/>
              <a:t>  #  对比两个对像</a:t>
            </a:r>
            <a:endParaRPr lang="zh-CN" altLang="en-US"/>
          </a:p>
          <a:p>
            <a:pPr algn="l"/>
            <a:r>
              <a:rPr lang="en-US" altLang="zh-CN"/>
              <a:t>RabbitmqUtil.py</a:t>
            </a:r>
            <a:r>
              <a:rPr lang="zh-CN" altLang="en-US"/>
              <a:t>  # </a:t>
            </a:r>
            <a:r>
              <a:rPr lang="en-US" altLang="zh-CN"/>
              <a:t>mq</a:t>
            </a:r>
            <a:r>
              <a:rPr lang="zh-CN" altLang="en-US"/>
              <a:t>消息发送和订阅</a:t>
            </a:r>
            <a:endParaRPr lang="zh-CN" altLang="en-US"/>
          </a:p>
          <a:p>
            <a:pPr algn="l"/>
            <a:r>
              <a:rPr lang="en-US" altLang="zh-CN"/>
              <a:t>RedisUtil.py</a:t>
            </a:r>
            <a:r>
              <a:rPr lang="zh-CN" altLang="en-US"/>
              <a:t>  # </a:t>
            </a:r>
            <a:r>
              <a:rPr lang="en-US" altLang="zh-CN"/>
              <a:t>redis</a:t>
            </a:r>
            <a:r>
              <a:rPr lang="zh-CN" altLang="en-US"/>
              <a:t>处理</a:t>
            </a:r>
            <a:endParaRPr lang="zh-CN" altLang="en-US"/>
          </a:p>
          <a:p>
            <a:pPr algn="l"/>
            <a:r>
              <a:rPr lang="en-US" altLang="zh-CN"/>
              <a:t>RetryUtil.py</a:t>
            </a:r>
            <a:r>
              <a:rPr lang="zh-CN" altLang="en-US"/>
              <a:t>  # 重试，通常当装饰器用</a:t>
            </a:r>
            <a:endParaRPr lang="zh-CN" altLang="en-US"/>
          </a:p>
          <a:p>
            <a:pPr algn="l"/>
            <a:r>
              <a:rPr lang="en-US" altLang="zh-CN"/>
              <a:t>SendRequestUtil</a:t>
            </a:r>
            <a:r>
              <a:rPr lang="zh-CN" altLang="en-US"/>
              <a:t>  # 请求对像基础类</a:t>
            </a:r>
            <a:endParaRPr lang="zh-CN" altLang="en-US"/>
          </a:p>
          <a:p>
            <a:pPr algn="l"/>
            <a:r>
              <a:rPr lang="en-US" altLang="zh-CN"/>
              <a:t>sortUtil.py</a:t>
            </a:r>
            <a:r>
              <a:rPr lang="zh-CN" altLang="en-US"/>
              <a:t>  # 排序工具</a:t>
            </a:r>
            <a:endParaRPr lang="zh-CN" altLang="en-US"/>
          </a:p>
          <a:p>
            <a:pPr algn="l"/>
            <a:r>
              <a:rPr lang="en-US" altLang="zh-CN"/>
              <a:t>TestHome.py  #  </a:t>
            </a:r>
            <a:r>
              <a:rPr lang="zh-CN" altLang="en-US"/>
              <a:t>用例管理类</a:t>
            </a:r>
            <a:endParaRPr lang="en-US" altLang="zh-CN"/>
          </a:p>
          <a:p>
            <a:pPr algn="l"/>
            <a:r>
              <a:rPr lang="en-US" altLang="zh-CN"/>
              <a:t>db/my_db.py  # </a:t>
            </a:r>
            <a:r>
              <a:rPr lang="zh-CN" altLang="en-US"/>
              <a:t>处理数据库查询</a:t>
            </a:r>
            <a:endParaRPr lang="en-US" altLang="zh-CN"/>
          </a:p>
          <a:p>
            <a:pPr algn="l"/>
            <a:r>
              <a:rPr lang="en-US" altLang="zh-CN"/>
              <a:t>========scripts========</a:t>
            </a:r>
            <a:endParaRPr lang="en-US" altLang="zh-CN"/>
          </a:p>
          <a:p>
            <a:pPr algn="l"/>
            <a:r>
              <a:rPr lang="en-US" altLang="zh-CN"/>
              <a:t>scripts/gen_code_swagger.py  # </a:t>
            </a:r>
            <a:r>
              <a:rPr lang="zh-CN" altLang="en-US"/>
              <a:t>自动化生成接口类脚本数据</a:t>
            </a:r>
            <a:endParaRPr lang="en-US" altLang="zh-CN"/>
          </a:p>
          <a:p>
            <a:pPr algn="l"/>
            <a:r>
              <a:rPr lang="en-US" altLang="zh-CN"/>
              <a:t>scripts/gen_db_data.py  # </a:t>
            </a:r>
            <a:r>
              <a:rPr lang="zh-CN" altLang="en-US"/>
              <a:t>自动化生成数据库</a:t>
            </a:r>
            <a:r>
              <a:rPr lang="en-US" altLang="zh-CN"/>
              <a:t>model</a:t>
            </a:r>
            <a:r>
              <a:rPr lang="zh-CN" altLang="en-US"/>
              <a:t>脚本</a:t>
            </a:r>
            <a:endParaRPr lang="en-US" altLang="zh-CN"/>
          </a:p>
          <a:p>
            <a:pPr algn="l"/>
            <a:r>
              <a:rPr lang="en-US" altLang="zh-CN"/>
              <a:t>scripts/xmind_to_excel.py  # xmind</a:t>
            </a:r>
            <a:r>
              <a:rPr lang="zh-CN" altLang="en-US"/>
              <a:t>用例转换</a:t>
            </a:r>
            <a:r>
              <a:rPr lang="en-US" altLang="zh-CN"/>
              <a:t>excel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Problem-Cooperation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en-US" altLang="ko-KR" sz="1800">
                <a:effectLst/>
                <a:latin typeface="Calibri" panose="020F0502020204030204" pitchFamily="34" charset="0"/>
              </a:rPr>
              <a:t>how to cooperation</a:t>
            </a:r>
            <a:endParaRPr lang="en-US" altLang="ko-KR" sz="1800">
              <a:effectLst/>
              <a:latin typeface="Calibri" panose="020F0502020204030204" pitchFamily="34" charset="0"/>
            </a:endParaRPr>
          </a:p>
        </p:txBody>
      </p:sp>
      <p:grpSp>
        <p:nvGrpSpPr>
          <p:cNvPr id="6" name="그룹 8"/>
          <p:cNvGrpSpPr/>
          <p:nvPr/>
        </p:nvGrpSpPr>
        <p:grpSpPr>
          <a:xfrm>
            <a:off x="640199" y="2268809"/>
            <a:ext cx="5884434" cy="3626187"/>
            <a:chOff x="177800" y="1811338"/>
            <a:chExt cx="5319713" cy="3278187"/>
          </a:xfrm>
          <a:solidFill>
            <a:schemeClr val="bg1">
              <a:lumMod val="95000"/>
            </a:schemeClr>
          </a:solidFill>
          <a:effectLst/>
        </p:grpSpPr>
        <p:sp>
          <p:nvSpPr>
            <p:cNvPr id="7" name="Freeform 57"/>
            <p:cNvSpPr/>
            <p:nvPr/>
          </p:nvSpPr>
          <p:spPr bwMode="auto">
            <a:xfrm>
              <a:off x="431800" y="1811338"/>
              <a:ext cx="681038" cy="484187"/>
            </a:xfrm>
            <a:custGeom>
              <a:avLst/>
              <a:gdLst>
                <a:gd name="T0" fmla="*/ 0 w 859"/>
                <a:gd name="T1" fmla="*/ 343 h 609"/>
                <a:gd name="T2" fmla="*/ 6 w 859"/>
                <a:gd name="T3" fmla="*/ 378 h 609"/>
                <a:gd name="T4" fmla="*/ 23 w 859"/>
                <a:gd name="T5" fmla="*/ 377 h 609"/>
                <a:gd name="T6" fmla="*/ 14 w 859"/>
                <a:gd name="T7" fmla="*/ 391 h 609"/>
                <a:gd name="T8" fmla="*/ 45 w 859"/>
                <a:gd name="T9" fmla="*/ 392 h 609"/>
                <a:gd name="T10" fmla="*/ 73 w 859"/>
                <a:gd name="T11" fmla="*/ 394 h 609"/>
                <a:gd name="T12" fmla="*/ 90 w 859"/>
                <a:gd name="T13" fmla="*/ 408 h 609"/>
                <a:gd name="T14" fmla="*/ 118 w 859"/>
                <a:gd name="T15" fmla="*/ 437 h 609"/>
                <a:gd name="T16" fmla="*/ 122 w 859"/>
                <a:gd name="T17" fmla="*/ 458 h 609"/>
                <a:gd name="T18" fmla="*/ 126 w 859"/>
                <a:gd name="T19" fmla="*/ 475 h 609"/>
                <a:gd name="T20" fmla="*/ 129 w 859"/>
                <a:gd name="T21" fmla="*/ 504 h 609"/>
                <a:gd name="T22" fmla="*/ 138 w 859"/>
                <a:gd name="T23" fmla="*/ 511 h 609"/>
                <a:gd name="T24" fmla="*/ 167 w 859"/>
                <a:gd name="T25" fmla="*/ 524 h 609"/>
                <a:gd name="T26" fmla="*/ 185 w 859"/>
                <a:gd name="T27" fmla="*/ 534 h 609"/>
                <a:gd name="T28" fmla="*/ 212 w 859"/>
                <a:gd name="T29" fmla="*/ 531 h 609"/>
                <a:gd name="T30" fmla="*/ 236 w 859"/>
                <a:gd name="T31" fmla="*/ 534 h 609"/>
                <a:gd name="T32" fmla="*/ 281 w 859"/>
                <a:gd name="T33" fmla="*/ 542 h 609"/>
                <a:gd name="T34" fmla="*/ 300 w 859"/>
                <a:gd name="T35" fmla="*/ 553 h 609"/>
                <a:gd name="T36" fmla="*/ 351 w 859"/>
                <a:gd name="T37" fmla="*/ 576 h 609"/>
                <a:gd name="T38" fmla="*/ 359 w 859"/>
                <a:gd name="T39" fmla="*/ 567 h 609"/>
                <a:gd name="T40" fmla="*/ 428 w 859"/>
                <a:gd name="T41" fmla="*/ 566 h 609"/>
                <a:gd name="T42" fmla="*/ 491 w 859"/>
                <a:gd name="T43" fmla="*/ 563 h 609"/>
                <a:gd name="T44" fmla="*/ 515 w 859"/>
                <a:gd name="T45" fmla="*/ 562 h 609"/>
                <a:gd name="T46" fmla="*/ 576 w 859"/>
                <a:gd name="T47" fmla="*/ 574 h 609"/>
                <a:gd name="T48" fmla="*/ 650 w 859"/>
                <a:gd name="T49" fmla="*/ 590 h 609"/>
                <a:gd name="T50" fmla="*/ 751 w 859"/>
                <a:gd name="T51" fmla="*/ 609 h 609"/>
                <a:gd name="T52" fmla="*/ 757 w 859"/>
                <a:gd name="T53" fmla="*/ 608 h 609"/>
                <a:gd name="T54" fmla="*/ 764 w 859"/>
                <a:gd name="T55" fmla="*/ 594 h 609"/>
                <a:gd name="T56" fmla="*/ 767 w 859"/>
                <a:gd name="T57" fmla="*/ 542 h 609"/>
                <a:gd name="T58" fmla="*/ 796 w 859"/>
                <a:gd name="T59" fmla="*/ 380 h 609"/>
                <a:gd name="T60" fmla="*/ 830 w 859"/>
                <a:gd name="T61" fmla="*/ 248 h 609"/>
                <a:gd name="T62" fmla="*/ 858 w 859"/>
                <a:gd name="T63" fmla="*/ 147 h 609"/>
                <a:gd name="T64" fmla="*/ 258 w 859"/>
                <a:gd name="T65" fmla="*/ 0 h 609"/>
                <a:gd name="T66" fmla="*/ 257 w 859"/>
                <a:gd name="T67" fmla="*/ 1 h 609"/>
                <a:gd name="T68" fmla="*/ 265 w 859"/>
                <a:gd name="T69" fmla="*/ 36 h 609"/>
                <a:gd name="T70" fmla="*/ 264 w 859"/>
                <a:gd name="T71" fmla="*/ 76 h 609"/>
                <a:gd name="T72" fmla="*/ 258 w 859"/>
                <a:gd name="T73" fmla="*/ 143 h 609"/>
                <a:gd name="T74" fmla="*/ 225 w 859"/>
                <a:gd name="T75" fmla="*/ 113 h 609"/>
                <a:gd name="T76" fmla="*/ 202 w 859"/>
                <a:gd name="T77" fmla="*/ 108 h 609"/>
                <a:gd name="T78" fmla="*/ 169 w 859"/>
                <a:gd name="T79" fmla="*/ 104 h 609"/>
                <a:gd name="T80" fmla="*/ 138 w 859"/>
                <a:gd name="T81" fmla="*/ 94 h 609"/>
                <a:gd name="T82" fmla="*/ 100 w 859"/>
                <a:gd name="T83" fmla="*/ 78 h 609"/>
                <a:gd name="T84" fmla="*/ 55 w 859"/>
                <a:gd name="T85" fmla="*/ 41 h 609"/>
                <a:gd name="T86" fmla="*/ 33 w 859"/>
                <a:gd name="T87" fmla="*/ 21 h 609"/>
                <a:gd name="T88" fmla="*/ 21 w 859"/>
                <a:gd name="T89" fmla="*/ 39 h 609"/>
                <a:gd name="T90" fmla="*/ 17 w 859"/>
                <a:gd name="T91" fmla="*/ 119 h 609"/>
                <a:gd name="T92" fmla="*/ 23 w 859"/>
                <a:gd name="T93" fmla="*/ 170 h 609"/>
                <a:gd name="T94" fmla="*/ 26 w 859"/>
                <a:gd name="T95" fmla="*/ 209 h 609"/>
                <a:gd name="T96" fmla="*/ 31 w 859"/>
                <a:gd name="T97" fmla="*/ 242 h 609"/>
                <a:gd name="T98" fmla="*/ 40 w 859"/>
                <a:gd name="T99" fmla="*/ 259 h 609"/>
                <a:gd name="T100" fmla="*/ 37 w 859"/>
                <a:gd name="T101" fmla="*/ 270 h 609"/>
                <a:gd name="T102" fmla="*/ 23 w 859"/>
                <a:gd name="T103" fmla="*/ 304 h 609"/>
                <a:gd name="T104" fmla="*/ 24 w 859"/>
                <a:gd name="T105" fmla="*/ 307 h 609"/>
                <a:gd name="T106" fmla="*/ 26 w 859"/>
                <a:gd name="T107" fmla="*/ 307 h 609"/>
                <a:gd name="T108" fmla="*/ 20 w 859"/>
                <a:gd name="T109" fmla="*/ 318 h 609"/>
                <a:gd name="T110" fmla="*/ 9 w 859"/>
                <a:gd name="T111" fmla="*/ 329 h 609"/>
                <a:gd name="T112" fmla="*/ 3 w 859"/>
                <a:gd name="T113" fmla="*/ 338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9" h="609">
                  <a:moveTo>
                    <a:pt x="3" y="338"/>
                  </a:moveTo>
                  <a:lnTo>
                    <a:pt x="3" y="338"/>
                  </a:lnTo>
                  <a:lnTo>
                    <a:pt x="2" y="340"/>
                  </a:lnTo>
                  <a:lnTo>
                    <a:pt x="0" y="343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3" y="370"/>
                  </a:lnTo>
                  <a:lnTo>
                    <a:pt x="6" y="378"/>
                  </a:lnTo>
                  <a:lnTo>
                    <a:pt x="9" y="385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23" y="377"/>
                  </a:lnTo>
                  <a:lnTo>
                    <a:pt x="23" y="378"/>
                  </a:lnTo>
                  <a:lnTo>
                    <a:pt x="23" y="378"/>
                  </a:lnTo>
                  <a:lnTo>
                    <a:pt x="14" y="391"/>
                  </a:lnTo>
                  <a:lnTo>
                    <a:pt x="14" y="391"/>
                  </a:lnTo>
                  <a:lnTo>
                    <a:pt x="20" y="396"/>
                  </a:lnTo>
                  <a:lnTo>
                    <a:pt x="20" y="396"/>
                  </a:lnTo>
                  <a:lnTo>
                    <a:pt x="34" y="394"/>
                  </a:lnTo>
                  <a:lnTo>
                    <a:pt x="45" y="392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69" y="392"/>
                  </a:lnTo>
                  <a:lnTo>
                    <a:pt x="73" y="394"/>
                  </a:lnTo>
                  <a:lnTo>
                    <a:pt x="76" y="396"/>
                  </a:lnTo>
                  <a:lnTo>
                    <a:pt x="76" y="396"/>
                  </a:lnTo>
                  <a:lnTo>
                    <a:pt x="90" y="408"/>
                  </a:lnTo>
                  <a:lnTo>
                    <a:pt x="90" y="408"/>
                  </a:lnTo>
                  <a:lnTo>
                    <a:pt x="100" y="416"/>
                  </a:lnTo>
                  <a:lnTo>
                    <a:pt x="110" y="424"/>
                  </a:lnTo>
                  <a:lnTo>
                    <a:pt x="117" y="433"/>
                  </a:lnTo>
                  <a:lnTo>
                    <a:pt x="118" y="437"/>
                  </a:lnTo>
                  <a:lnTo>
                    <a:pt x="118" y="441"/>
                  </a:lnTo>
                  <a:lnTo>
                    <a:pt x="118" y="441"/>
                  </a:lnTo>
                  <a:lnTo>
                    <a:pt x="119" y="451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5" y="465"/>
                  </a:lnTo>
                  <a:lnTo>
                    <a:pt x="126" y="475"/>
                  </a:lnTo>
                  <a:lnTo>
                    <a:pt x="126" y="475"/>
                  </a:lnTo>
                  <a:lnTo>
                    <a:pt x="128" y="490"/>
                  </a:lnTo>
                  <a:lnTo>
                    <a:pt x="128" y="490"/>
                  </a:lnTo>
                  <a:lnTo>
                    <a:pt x="128" y="499"/>
                  </a:lnTo>
                  <a:lnTo>
                    <a:pt x="129" y="504"/>
                  </a:lnTo>
                  <a:lnTo>
                    <a:pt x="132" y="510"/>
                  </a:lnTo>
                  <a:lnTo>
                    <a:pt x="135" y="510"/>
                  </a:lnTo>
                  <a:lnTo>
                    <a:pt x="138" y="511"/>
                  </a:lnTo>
                  <a:lnTo>
                    <a:pt x="138" y="511"/>
                  </a:lnTo>
                  <a:lnTo>
                    <a:pt x="145" y="513"/>
                  </a:lnTo>
                  <a:lnTo>
                    <a:pt x="152" y="516"/>
                  </a:lnTo>
                  <a:lnTo>
                    <a:pt x="167" y="524"/>
                  </a:lnTo>
                  <a:lnTo>
                    <a:pt x="167" y="524"/>
                  </a:lnTo>
                  <a:lnTo>
                    <a:pt x="178" y="531"/>
                  </a:lnTo>
                  <a:lnTo>
                    <a:pt x="183" y="532"/>
                  </a:lnTo>
                  <a:lnTo>
                    <a:pt x="185" y="534"/>
                  </a:lnTo>
                  <a:lnTo>
                    <a:pt x="185" y="534"/>
                  </a:lnTo>
                  <a:lnTo>
                    <a:pt x="194" y="532"/>
                  </a:lnTo>
                  <a:lnTo>
                    <a:pt x="194" y="532"/>
                  </a:lnTo>
                  <a:lnTo>
                    <a:pt x="20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23" y="531"/>
                  </a:lnTo>
                  <a:lnTo>
                    <a:pt x="236" y="534"/>
                  </a:lnTo>
                  <a:lnTo>
                    <a:pt x="236" y="534"/>
                  </a:lnTo>
                  <a:lnTo>
                    <a:pt x="250" y="537"/>
                  </a:lnTo>
                  <a:lnTo>
                    <a:pt x="250" y="537"/>
                  </a:lnTo>
                  <a:lnTo>
                    <a:pt x="267" y="539"/>
                  </a:lnTo>
                  <a:lnTo>
                    <a:pt x="281" y="542"/>
                  </a:lnTo>
                  <a:lnTo>
                    <a:pt x="292" y="548"/>
                  </a:lnTo>
                  <a:lnTo>
                    <a:pt x="297" y="551"/>
                  </a:lnTo>
                  <a:lnTo>
                    <a:pt x="300" y="553"/>
                  </a:lnTo>
                  <a:lnTo>
                    <a:pt x="300" y="553"/>
                  </a:lnTo>
                  <a:lnTo>
                    <a:pt x="306" y="558"/>
                  </a:lnTo>
                  <a:lnTo>
                    <a:pt x="311" y="560"/>
                  </a:lnTo>
                  <a:lnTo>
                    <a:pt x="327" y="567"/>
                  </a:lnTo>
                  <a:lnTo>
                    <a:pt x="351" y="576"/>
                  </a:lnTo>
                  <a:lnTo>
                    <a:pt x="351" y="576"/>
                  </a:lnTo>
                  <a:lnTo>
                    <a:pt x="351" y="573"/>
                  </a:lnTo>
                  <a:lnTo>
                    <a:pt x="353" y="570"/>
                  </a:lnTo>
                  <a:lnTo>
                    <a:pt x="359" y="567"/>
                  </a:lnTo>
                  <a:lnTo>
                    <a:pt x="367" y="567"/>
                  </a:lnTo>
                  <a:lnTo>
                    <a:pt x="367" y="567"/>
                  </a:lnTo>
                  <a:lnTo>
                    <a:pt x="428" y="566"/>
                  </a:lnTo>
                  <a:lnTo>
                    <a:pt x="428" y="566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91" y="563"/>
                  </a:lnTo>
                  <a:lnTo>
                    <a:pt x="491" y="563"/>
                  </a:lnTo>
                  <a:lnTo>
                    <a:pt x="496" y="562"/>
                  </a:lnTo>
                  <a:lnTo>
                    <a:pt x="505" y="562"/>
                  </a:lnTo>
                  <a:lnTo>
                    <a:pt x="505" y="562"/>
                  </a:lnTo>
                  <a:lnTo>
                    <a:pt x="515" y="562"/>
                  </a:lnTo>
                  <a:lnTo>
                    <a:pt x="527" y="565"/>
                  </a:lnTo>
                  <a:lnTo>
                    <a:pt x="527" y="565"/>
                  </a:lnTo>
                  <a:lnTo>
                    <a:pt x="576" y="574"/>
                  </a:lnTo>
                  <a:lnTo>
                    <a:pt x="576" y="574"/>
                  </a:lnTo>
                  <a:lnTo>
                    <a:pt x="621" y="584"/>
                  </a:lnTo>
                  <a:lnTo>
                    <a:pt x="639" y="588"/>
                  </a:lnTo>
                  <a:lnTo>
                    <a:pt x="650" y="590"/>
                  </a:lnTo>
                  <a:lnTo>
                    <a:pt x="650" y="590"/>
                  </a:lnTo>
                  <a:lnTo>
                    <a:pt x="671" y="591"/>
                  </a:lnTo>
                  <a:lnTo>
                    <a:pt x="702" y="597"/>
                  </a:lnTo>
                  <a:lnTo>
                    <a:pt x="732" y="604"/>
                  </a:lnTo>
                  <a:lnTo>
                    <a:pt x="751" y="609"/>
                  </a:lnTo>
                  <a:lnTo>
                    <a:pt x="751" y="609"/>
                  </a:lnTo>
                  <a:lnTo>
                    <a:pt x="754" y="609"/>
                  </a:lnTo>
                  <a:lnTo>
                    <a:pt x="754" y="609"/>
                  </a:lnTo>
                  <a:lnTo>
                    <a:pt x="757" y="608"/>
                  </a:lnTo>
                  <a:lnTo>
                    <a:pt x="760" y="605"/>
                  </a:lnTo>
                  <a:lnTo>
                    <a:pt x="763" y="601"/>
                  </a:lnTo>
                  <a:lnTo>
                    <a:pt x="764" y="594"/>
                  </a:lnTo>
                  <a:lnTo>
                    <a:pt x="764" y="594"/>
                  </a:lnTo>
                  <a:lnTo>
                    <a:pt x="764" y="577"/>
                  </a:lnTo>
                  <a:lnTo>
                    <a:pt x="764" y="559"/>
                  </a:lnTo>
                  <a:lnTo>
                    <a:pt x="764" y="559"/>
                  </a:lnTo>
                  <a:lnTo>
                    <a:pt x="767" y="542"/>
                  </a:lnTo>
                  <a:lnTo>
                    <a:pt x="770" y="516"/>
                  </a:lnTo>
                  <a:lnTo>
                    <a:pt x="782" y="448"/>
                  </a:lnTo>
                  <a:lnTo>
                    <a:pt x="782" y="448"/>
                  </a:lnTo>
                  <a:lnTo>
                    <a:pt x="796" y="380"/>
                  </a:lnTo>
                  <a:lnTo>
                    <a:pt x="796" y="380"/>
                  </a:lnTo>
                  <a:lnTo>
                    <a:pt x="800" y="353"/>
                  </a:lnTo>
                  <a:lnTo>
                    <a:pt x="809" y="321"/>
                  </a:lnTo>
                  <a:lnTo>
                    <a:pt x="830" y="248"/>
                  </a:lnTo>
                  <a:lnTo>
                    <a:pt x="859" y="149"/>
                  </a:lnTo>
                  <a:lnTo>
                    <a:pt x="858" y="149"/>
                  </a:lnTo>
                  <a:lnTo>
                    <a:pt x="858" y="147"/>
                  </a:lnTo>
                  <a:lnTo>
                    <a:pt x="858" y="147"/>
                  </a:lnTo>
                  <a:lnTo>
                    <a:pt x="565" y="78"/>
                  </a:lnTo>
                  <a:lnTo>
                    <a:pt x="370" y="31"/>
                  </a:lnTo>
                  <a:lnTo>
                    <a:pt x="299" y="11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7" y="1"/>
                  </a:lnTo>
                  <a:lnTo>
                    <a:pt x="258" y="6"/>
                  </a:lnTo>
                  <a:lnTo>
                    <a:pt x="261" y="17"/>
                  </a:lnTo>
                  <a:lnTo>
                    <a:pt x="261" y="17"/>
                  </a:lnTo>
                  <a:lnTo>
                    <a:pt x="265" y="36"/>
                  </a:lnTo>
                  <a:lnTo>
                    <a:pt x="268" y="46"/>
                  </a:lnTo>
                  <a:lnTo>
                    <a:pt x="267" y="55"/>
                  </a:lnTo>
                  <a:lnTo>
                    <a:pt x="267" y="55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60" y="92"/>
                  </a:lnTo>
                  <a:lnTo>
                    <a:pt x="258" y="108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40" y="126"/>
                  </a:lnTo>
                  <a:lnTo>
                    <a:pt x="225" y="113"/>
                  </a:lnTo>
                  <a:lnTo>
                    <a:pt x="219" y="111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02" y="108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69" y="104"/>
                  </a:lnTo>
                  <a:lnTo>
                    <a:pt x="169" y="104"/>
                  </a:lnTo>
                  <a:lnTo>
                    <a:pt x="160" y="102"/>
                  </a:lnTo>
                  <a:lnTo>
                    <a:pt x="152" y="99"/>
                  </a:lnTo>
                  <a:lnTo>
                    <a:pt x="138" y="94"/>
                  </a:lnTo>
                  <a:lnTo>
                    <a:pt x="138" y="94"/>
                  </a:lnTo>
                  <a:lnTo>
                    <a:pt x="125" y="88"/>
                  </a:lnTo>
                  <a:lnTo>
                    <a:pt x="107" y="81"/>
                  </a:lnTo>
                  <a:lnTo>
                    <a:pt x="107" y="81"/>
                  </a:lnTo>
                  <a:lnTo>
                    <a:pt x="100" y="78"/>
                  </a:lnTo>
                  <a:lnTo>
                    <a:pt x="93" y="74"/>
                  </a:lnTo>
                  <a:lnTo>
                    <a:pt x="80" y="64"/>
                  </a:lnTo>
                  <a:lnTo>
                    <a:pt x="68" y="52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41" y="25"/>
                  </a:lnTo>
                  <a:lnTo>
                    <a:pt x="35" y="21"/>
                  </a:lnTo>
                  <a:lnTo>
                    <a:pt x="33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6" y="29"/>
                  </a:lnTo>
                  <a:lnTo>
                    <a:pt x="21" y="39"/>
                  </a:lnTo>
                  <a:lnTo>
                    <a:pt x="19" y="50"/>
                  </a:lnTo>
                  <a:lnTo>
                    <a:pt x="17" y="63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9" y="139"/>
                  </a:lnTo>
                  <a:lnTo>
                    <a:pt x="21" y="157"/>
                  </a:lnTo>
                  <a:lnTo>
                    <a:pt x="21" y="157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6" y="191"/>
                  </a:lnTo>
                  <a:lnTo>
                    <a:pt x="26" y="209"/>
                  </a:lnTo>
                  <a:lnTo>
                    <a:pt x="26" y="209"/>
                  </a:lnTo>
                  <a:lnTo>
                    <a:pt x="27" y="228"/>
                  </a:lnTo>
                  <a:lnTo>
                    <a:pt x="28" y="235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5" y="247"/>
                  </a:lnTo>
                  <a:lnTo>
                    <a:pt x="35" y="247"/>
                  </a:lnTo>
                  <a:lnTo>
                    <a:pt x="38" y="251"/>
                  </a:lnTo>
                  <a:lnTo>
                    <a:pt x="40" y="259"/>
                  </a:lnTo>
                  <a:lnTo>
                    <a:pt x="40" y="259"/>
                  </a:lnTo>
                  <a:lnTo>
                    <a:pt x="41" y="263"/>
                  </a:lnTo>
                  <a:lnTo>
                    <a:pt x="40" y="266"/>
                  </a:lnTo>
                  <a:lnTo>
                    <a:pt x="37" y="270"/>
                  </a:lnTo>
                  <a:lnTo>
                    <a:pt x="34" y="273"/>
                  </a:lnTo>
                  <a:lnTo>
                    <a:pt x="28" y="277"/>
                  </a:lnTo>
                  <a:lnTo>
                    <a:pt x="23" y="280"/>
                  </a:lnTo>
                  <a:lnTo>
                    <a:pt x="23" y="304"/>
                  </a:lnTo>
                  <a:lnTo>
                    <a:pt x="23" y="304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3" y="312"/>
                  </a:lnTo>
                  <a:lnTo>
                    <a:pt x="23" y="312"/>
                  </a:lnTo>
                  <a:lnTo>
                    <a:pt x="20" y="318"/>
                  </a:lnTo>
                  <a:lnTo>
                    <a:pt x="17" y="321"/>
                  </a:lnTo>
                  <a:lnTo>
                    <a:pt x="17" y="321"/>
                  </a:lnTo>
                  <a:lnTo>
                    <a:pt x="14" y="324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6" y="335"/>
                  </a:lnTo>
                  <a:lnTo>
                    <a:pt x="3" y="338"/>
                  </a:lnTo>
                  <a:lnTo>
                    <a:pt x="3" y="3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8" name="Freeform 58"/>
            <p:cNvSpPr/>
            <p:nvPr/>
          </p:nvSpPr>
          <p:spPr bwMode="auto">
            <a:xfrm>
              <a:off x="177800" y="2633663"/>
              <a:ext cx="814388" cy="1393825"/>
            </a:xfrm>
            <a:custGeom>
              <a:avLst/>
              <a:gdLst>
                <a:gd name="T0" fmla="*/ 897 w 1025"/>
                <a:gd name="T1" fmla="*/ 1754 h 1755"/>
                <a:gd name="T2" fmla="*/ 930 w 1025"/>
                <a:gd name="T3" fmla="*/ 1741 h 1755"/>
                <a:gd name="T4" fmla="*/ 943 w 1025"/>
                <a:gd name="T5" fmla="*/ 1721 h 1755"/>
                <a:gd name="T6" fmla="*/ 922 w 1025"/>
                <a:gd name="T7" fmla="*/ 1686 h 1755"/>
                <a:gd name="T8" fmla="*/ 920 w 1025"/>
                <a:gd name="T9" fmla="*/ 1667 h 1755"/>
                <a:gd name="T10" fmla="*/ 934 w 1025"/>
                <a:gd name="T11" fmla="*/ 1632 h 1755"/>
                <a:gd name="T12" fmla="*/ 969 w 1025"/>
                <a:gd name="T13" fmla="*/ 1591 h 1755"/>
                <a:gd name="T14" fmla="*/ 982 w 1025"/>
                <a:gd name="T15" fmla="*/ 1559 h 1755"/>
                <a:gd name="T16" fmla="*/ 1014 w 1025"/>
                <a:gd name="T17" fmla="*/ 1523 h 1755"/>
                <a:gd name="T18" fmla="*/ 1025 w 1025"/>
                <a:gd name="T19" fmla="*/ 1493 h 1755"/>
                <a:gd name="T20" fmla="*/ 1002 w 1025"/>
                <a:gd name="T21" fmla="*/ 1437 h 1755"/>
                <a:gd name="T22" fmla="*/ 985 w 1025"/>
                <a:gd name="T23" fmla="*/ 1391 h 1755"/>
                <a:gd name="T24" fmla="*/ 395 w 1025"/>
                <a:gd name="T25" fmla="*/ 78 h 1755"/>
                <a:gd name="T26" fmla="*/ 182 w 1025"/>
                <a:gd name="T27" fmla="*/ 21 h 1755"/>
                <a:gd name="T28" fmla="*/ 101 w 1025"/>
                <a:gd name="T29" fmla="*/ 0 h 1755"/>
                <a:gd name="T30" fmla="*/ 97 w 1025"/>
                <a:gd name="T31" fmla="*/ 5 h 1755"/>
                <a:gd name="T32" fmla="*/ 90 w 1025"/>
                <a:gd name="T33" fmla="*/ 74 h 1755"/>
                <a:gd name="T34" fmla="*/ 64 w 1025"/>
                <a:gd name="T35" fmla="*/ 129 h 1755"/>
                <a:gd name="T36" fmla="*/ 57 w 1025"/>
                <a:gd name="T37" fmla="*/ 147 h 1755"/>
                <a:gd name="T38" fmla="*/ 48 w 1025"/>
                <a:gd name="T39" fmla="*/ 168 h 1755"/>
                <a:gd name="T40" fmla="*/ 20 w 1025"/>
                <a:gd name="T41" fmla="*/ 192 h 1755"/>
                <a:gd name="T42" fmla="*/ 1 w 1025"/>
                <a:gd name="T43" fmla="*/ 229 h 1755"/>
                <a:gd name="T44" fmla="*/ 17 w 1025"/>
                <a:gd name="T45" fmla="*/ 276 h 1755"/>
                <a:gd name="T46" fmla="*/ 36 w 1025"/>
                <a:gd name="T47" fmla="*/ 316 h 1755"/>
                <a:gd name="T48" fmla="*/ 36 w 1025"/>
                <a:gd name="T49" fmla="*/ 377 h 1755"/>
                <a:gd name="T50" fmla="*/ 14 w 1025"/>
                <a:gd name="T51" fmla="*/ 458 h 1755"/>
                <a:gd name="T52" fmla="*/ 20 w 1025"/>
                <a:gd name="T53" fmla="*/ 522 h 1755"/>
                <a:gd name="T54" fmla="*/ 43 w 1025"/>
                <a:gd name="T55" fmla="*/ 549 h 1755"/>
                <a:gd name="T56" fmla="*/ 64 w 1025"/>
                <a:gd name="T57" fmla="*/ 581 h 1755"/>
                <a:gd name="T58" fmla="*/ 67 w 1025"/>
                <a:gd name="T59" fmla="*/ 648 h 1755"/>
                <a:gd name="T60" fmla="*/ 87 w 1025"/>
                <a:gd name="T61" fmla="*/ 672 h 1755"/>
                <a:gd name="T62" fmla="*/ 106 w 1025"/>
                <a:gd name="T63" fmla="*/ 703 h 1755"/>
                <a:gd name="T64" fmla="*/ 98 w 1025"/>
                <a:gd name="T65" fmla="*/ 753 h 1755"/>
                <a:gd name="T66" fmla="*/ 91 w 1025"/>
                <a:gd name="T67" fmla="*/ 793 h 1755"/>
                <a:gd name="T68" fmla="*/ 120 w 1025"/>
                <a:gd name="T69" fmla="*/ 836 h 1755"/>
                <a:gd name="T70" fmla="*/ 136 w 1025"/>
                <a:gd name="T71" fmla="*/ 854 h 1755"/>
                <a:gd name="T72" fmla="*/ 151 w 1025"/>
                <a:gd name="T73" fmla="*/ 888 h 1755"/>
                <a:gd name="T74" fmla="*/ 137 w 1025"/>
                <a:gd name="T75" fmla="*/ 905 h 1755"/>
                <a:gd name="T76" fmla="*/ 108 w 1025"/>
                <a:gd name="T77" fmla="*/ 943 h 1755"/>
                <a:gd name="T78" fmla="*/ 123 w 1025"/>
                <a:gd name="T79" fmla="*/ 989 h 1755"/>
                <a:gd name="T80" fmla="*/ 160 w 1025"/>
                <a:gd name="T81" fmla="*/ 1055 h 1755"/>
                <a:gd name="T82" fmla="*/ 214 w 1025"/>
                <a:gd name="T83" fmla="*/ 1178 h 1755"/>
                <a:gd name="T84" fmla="*/ 230 w 1025"/>
                <a:gd name="T85" fmla="*/ 1227 h 1755"/>
                <a:gd name="T86" fmla="*/ 212 w 1025"/>
                <a:gd name="T87" fmla="*/ 1252 h 1755"/>
                <a:gd name="T88" fmla="*/ 209 w 1025"/>
                <a:gd name="T89" fmla="*/ 1283 h 1755"/>
                <a:gd name="T90" fmla="*/ 255 w 1025"/>
                <a:gd name="T91" fmla="*/ 1311 h 1755"/>
                <a:gd name="T92" fmla="*/ 286 w 1025"/>
                <a:gd name="T93" fmla="*/ 1326 h 1755"/>
                <a:gd name="T94" fmla="*/ 321 w 1025"/>
                <a:gd name="T95" fmla="*/ 1338 h 1755"/>
                <a:gd name="T96" fmla="*/ 347 w 1025"/>
                <a:gd name="T97" fmla="*/ 1354 h 1755"/>
                <a:gd name="T98" fmla="*/ 396 w 1025"/>
                <a:gd name="T99" fmla="*/ 1415 h 1755"/>
                <a:gd name="T100" fmla="*/ 427 w 1025"/>
                <a:gd name="T101" fmla="*/ 1429 h 1755"/>
                <a:gd name="T102" fmla="*/ 460 w 1025"/>
                <a:gd name="T103" fmla="*/ 1451 h 1755"/>
                <a:gd name="T104" fmla="*/ 462 w 1025"/>
                <a:gd name="T105" fmla="*/ 1471 h 1755"/>
                <a:gd name="T106" fmla="*/ 485 w 1025"/>
                <a:gd name="T107" fmla="*/ 1495 h 1755"/>
                <a:gd name="T108" fmla="*/ 535 w 1025"/>
                <a:gd name="T109" fmla="*/ 1527 h 1755"/>
                <a:gd name="T110" fmla="*/ 563 w 1025"/>
                <a:gd name="T111" fmla="*/ 1579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5" h="1755">
                  <a:moveTo>
                    <a:pt x="577" y="1699"/>
                  </a:moveTo>
                  <a:lnTo>
                    <a:pt x="895" y="1754"/>
                  </a:lnTo>
                  <a:lnTo>
                    <a:pt x="899" y="1741"/>
                  </a:lnTo>
                  <a:lnTo>
                    <a:pt x="899" y="1741"/>
                  </a:lnTo>
                  <a:lnTo>
                    <a:pt x="897" y="1754"/>
                  </a:lnTo>
                  <a:lnTo>
                    <a:pt x="899" y="1755"/>
                  </a:lnTo>
                  <a:lnTo>
                    <a:pt x="899" y="1755"/>
                  </a:lnTo>
                  <a:lnTo>
                    <a:pt x="908" y="1752"/>
                  </a:lnTo>
                  <a:lnTo>
                    <a:pt x="923" y="1745"/>
                  </a:lnTo>
                  <a:lnTo>
                    <a:pt x="930" y="1741"/>
                  </a:lnTo>
                  <a:lnTo>
                    <a:pt x="937" y="1737"/>
                  </a:lnTo>
                  <a:lnTo>
                    <a:pt x="941" y="1733"/>
                  </a:lnTo>
                  <a:lnTo>
                    <a:pt x="943" y="1727"/>
                  </a:lnTo>
                  <a:lnTo>
                    <a:pt x="943" y="1727"/>
                  </a:lnTo>
                  <a:lnTo>
                    <a:pt x="943" y="1721"/>
                  </a:lnTo>
                  <a:lnTo>
                    <a:pt x="940" y="1716"/>
                  </a:lnTo>
                  <a:lnTo>
                    <a:pt x="932" y="1703"/>
                  </a:lnTo>
                  <a:lnTo>
                    <a:pt x="932" y="1703"/>
                  </a:lnTo>
                  <a:lnTo>
                    <a:pt x="925" y="1692"/>
                  </a:lnTo>
                  <a:lnTo>
                    <a:pt x="922" y="1686"/>
                  </a:lnTo>
                  <a:lnTo>
                    <a:pt x="920" y="1682"/>
                  </a:lnTo>
                  <a:lnTo>
                    <a:pt x="920" y="1682"/>
                  </a:lnTo>
                  <a:lnTo>
                    <a:pt x="920" y="1674"/>
                  </a:lnTo>
                  <a:lnTo>
                    <a:pt x="920" y="1674"/>
                  </a:lnTo>
                  <a:lnTo>
                    <a:pt x="920" y="1667"/>
                  </a:lnTo>
                  <a:lnTo>
                    <a:pt x="920" y="1658"/>
                  </a:lnTo>
                  <a:lnTo>
                    <a:pt x="922" y="1650"/>
                  </a:lnTo>
                  <a:lnTo>
                    <a:pt x="927" y="1640"/>
                  </a:lnTo>
                  <a:lnTo>
                    <a:pt x="927" y="1640"/>
                  </a:lnTo>
                  <a:lnTo>
                    <a:pt x="934" y="1632"/>
                  </a:lnTo>
                  <a:lnTo>
                    <a:pt x="944" y="1622"/>
                  </a:lnTo>
                  <a:lnTo>
                    <a:pt x="944" y="1622"/>
                  </a:lnTo>
                  <a:lnTo>
                    <a:pt x="953" y="1614"/>
                  </a:lnTo>
                  <a:lnTo>
                    <a:pt x="962" y="1602"/>
                  </a:lnTo>
                  <a:lnTo>
                    <a:pt x="969" y="1591"/>
                  </a:lnTo>
                  <a:lnTo>
                    <a:pt x="972" y="1586"/>
                  </a:lnTo>
                  <a:lnTo>
                    <a:pt x="975" y="1579"/>
                  </a:lnTo>
                  <a:lnTo>
                    <a:pt x="975" y="1579"/>
                  </a:lnTo>
                  <a:lnTo>
                    <a:pt x="978" y="1569"/>
                  </a:lnTo>
                  <a:lnTo>
                    <a:pt x="982" y="1559"/>
                  </a:lnTo>
                  <a:lnTo>
                    <a:pt x="988" y="1551"/>
                  </a:lnTo>
                  <a:lnTo>
                    <a:pt x="993" y="1542"/>
                  </a:lnTo>
                  <a:lnTo>
                    <a:pt x="1004" y="1530"/>
                  </a:lnTo>
                  <a:lnTo>
                    <a:pt x="1014" y="1523"/>
                  </a:lnTo>
                  <a:lnTo>
                    <a:pt x="1014" y="1523"/>
                  </a:lnTo>
                  <a:lnTo>
                    <a:pt x="1020" y="1517"/>
                  </a:lnTo>
                  <a:lnTo>
                    <a:pt x="1023" y="1513"/>
                  </a:lnTo>
                  <a:lnTo>
                    <a:pt x="1025" y="1507"/>
                  </a:lnTo>
                  <a:lnTo>
                    <a:pt x="1025" y="1500"/>
                  </a:lnTo>
                  <a:lnTo>
                    <a:pt x="1025" y="1493"/>
                  </a:lnTo>
                  <a:lnTo>
                    <a:pt x="1023" y="1483"/>
                  </a:lnTo>
                  <a:lnTo>
                    <a:pt x="1020" y="1472"/>
                  </a:lnTo>
                  <a:lnTo>
                    <a:pt x="1020" y="1472"/>
                  </a:lnTo>
                  <a:lnTo>
                    <a:pt x="1010" y="1454"/>
                  </a:lnTo>
                  <a:lnTo>
                    <a:pt x="1002" y="1437"/>
                  </a:lnTo>
                  <a:lnTo>
                    <a:pt x="1002" y="1437"/>
                  </a:lnTo>
                  <a:lnTo>
                    <a:pt x="990" y="1416"/>
                  </a:lnTo>
                  <a:lnTo>
                    <a:pt x="986" y="1409"/>
                  </a:lnTo>
                  <a:lnTo>
                    <a:pt x="985" y="1402"/>
                  </a:lnTo>
                  <a:lnTo>
                    <a:pt x="985" y="1391"/>
                  </a:lnTo>
                  <a:lnTo>
                    <a:pt x="458" y="601"/>
                  </a:lnTo>
                  <a:lnTo>
                    <a:pt x="460" y="601"/>
                  </a:lnTo>
                  <a:lnTo>
                    <a:pt x="581" y="126"/>
                  </a:lnTo>
                  <a:lnTo>
                    <a:pt x="581" y="126"/>
                  </a:lnTo>
                  <a:lnTo>
                    <a:pt x="395" y="78"/>
                  </a:lnTo>
                  <a:lnTo>
                    <a:pt x="314" y="57"/>
                  </a:lnTo>
                  <a:lnTo>
                    <a:pt x="269" y="45"/>
                  </a:lnTo>
                  <a:lnTo>
                    <a:pt x="269" y="45"/>
                  </a:lnTo>
                  <a:lnTo>
                    <a:pt x="231" y="33"/>
                  </a:lnTo>
                  <a:lnTo>
                    <a:pt x="182" y="21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4" y="3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98" y="1"/>
                  </a:lnTo>
                  <a:lnTo>
                    <a:pt x="98" y="1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43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87" y="87"/>
                  </a:lnTo>
                  <a:lnTo>
                    <a:pt x="80" y="102"/>
                  </a:lnTo>
                  <a:lnTo>
                    <a:pt x="73" y="116"/>
                  </a:lnTo>
                  <a:lnTo>
                    <a:pt x="64" y="129"/>
                  </a:lnTo>
                  <a:lnTo>
                    <a:pt x="64" y="129"/>
                  </a:lnTo>
                  <a:lnTo>
                    <a:pt x="62" y="133"/>
                  </a:lnTo>
                  <a:lnTo>
                    <a:pt x="60" y="137"/>
                  </a:lnTo>
                  <a:lnTo>
                    <a:pt x="57" y="147"/>
                  </a:lnTo>
                  <a:lnTo>
                    <a:pt x="57" y="147"/>
                  </a:lnTo>
                  <a:lnTo>
                    <a:pt x="56" y="154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2" y="165"/>
                  </a:lnTo>
                  <a:lnTo>
                    <a:pt x="48" y="168"/>
                  </a:lnTo>
                  <a:lnTo>
                    <a:pt x="39" y="173"/>
                  </a:lnTo>
                  <a:lnTo>
                    <a:pt x="39" y="173"/>
                  </a:lnTo>
                  <a:lnTo>
                    <a:pt x="29" y="182"/>
                  </a:lnTo>
                  <a:lnTo>
                    <a:pt x="24" y="186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4" y="221"/>
                  </a:lnTo>
                  <a:lnTo>
                    <a:pt x="1" y="229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1" y="245"/>
                  </a:lnTo>
                  <a:lnTo>
                    <a:pt x="6" y="25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2" y="308"/>
                  </a:lnTo>
                  <a:lnTo>
                    <a:pt x="36" y="316"/>
                  </a:lnTo>
                  <a:lnTo>
                    <a:pt x="38" y="326"/>
                  </a:lnTo>
                  <a:lnTo>
                    <a:pt x="41" y="336"/>
                  </a:lnTo>
                  <a:lnTo>
                    <a:pt x="41" y="346"/>
                  </a:lnTo>
                  <a:lnTo>
                    <a:pt x="41" y="356"/>
                  </a:lnTo>
                  <a:lnTo>
                    <a:pt x="36" y="377"/>
                  </a:lnTo>
                  <a:lnTo>
                    <a:pt x="36" y="377"/>
                  </a:lnTo>
                  <a:lnTo>
                    <a:pt x="27" y="416"/>
                  </a:lnTo>
                  <a:lnTo>
                    <a:pt x="17" y="444"/>
                  </a:lnTo>
                  <a:lnTo>
                    <a:pt x="17" y="444"/>
                  </a:lnTo>
                  <a:lnTo>
                    <a:pt x="14" y="458"/>
                  </a:lnTo>
                  <a:lnTo>
                    <a:pt x="13" y="479"/>
                  </a:lnTo>
                  <a:lnTo>
                    <a:pt x="13" y="490"/>
                  </a:lnTo>
                  <a:lnTo>
                    <a:pt x="14" y="501"/>
                  </a:lnTo>
                  <a:lnTo>
                    <a:pt x="17" y="512"/>
                  </a:lnTo>
                  <a:lnTo>
                    <a:pt x="20" y="522"/>
                  </a:lnTo>
                  <a:lnTo>
                    <a:pt x="20" y="522"/>
                  </a:lnTo>
                  <a:lnTo>
                    <a:pt x="25" y="531"/>
                  </a:lnTo>
                  <a:lnTo>
                    <a:pt x="31" y="536"/>
                  </a:lnTo>
                  <a:lnTo>
                    <a:pt x="43" y="549"/>
                  </a:lnTo>
                  <a:lnTo>
                    <a:pt x="43" y="549"/>
                  </a:lnTo>
                  <a:lnTo>
                    <a:pt x="52" y="556"/>
                  </a:lnTo>
                  <a:lnTo>
                    <a:pt x="59" y="563"/>
                  </a:lnTo>
                  <a:lnTo>
                    <a:pt x="63" y="571"/>
                  </a:lnTo>
                  <a:lnTo>
                    <a:pt x="64" y="577"/>
                  </a:lnTo>
                  <a:lnTo>
                    <a:pt x="64" y="581"/>
                  </a:lnTo>
                  <a:lnTo>
                    <a:pt x="64" y="581"/>
                  </a:lnTo>
                  <a:lnTo>
                    <a:pt x="66" y="618"/>
                  </a:lnTo>
                  <a:lnTo>
                    <a:pt x="66" y="634"/>
                  </a:lnTo>
                  <a:lnTo>
                    <a:pt x="67" y="648"/>
                  </a:lnTo>
                  <a:lnTo>
                    <a:pt x="67" y="648"/>
                  </a:lnTo>
                  <a:lnTo>
                    <a:pt x="70" y="654"/>
                  </a:lnTo>
                  <a:lnTo>
                    <a:pt x="73" y="658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7" y="672"/>
                  </a:lnTo>
                  <a:lnTo>
                    <a:pt x="94" y="678"/>
                  </a:lnTo>
                  <a:lnTo>
                    <a:pt x="99" y="686"/>
                  </a:lnTo>
                  <a:lnTo>
                    <a:pt x="104" y="696"/>
                  </a:lnTo>
                  <a:lnTo>
                    <a:pt x="104" y="696"/>
                  </a:lnTo>
                  <a:lnTo>
                    <a:pt x="106" y="703"/>
                  </a:lnTo>
                  <a:lnTo>
                    <a:pt x="108" y="710"/>
                  </a:lnTo>
                  <a:lnTo>
                    <a:pt x="106" y="724"/>
                  </a:lnTo>
                  <a:lnTo>
                    <a:pt x="102" y="738"/>
                  </a:lnTo>
                  <a:lnTo>
                    <a:pt x="98" y="753"/>
                  </a:lnTo>
                  <a:lnTo>
                    <a:pt x="98" y="753"/>
                  </a:lnTo>
                  <a:lnTo>
                    <a:pt x="92" y="770"/>
                  </a:lnTo>
                  <a:lnTo>
                    <a:pt x="91" y="779"/>
                  </a:lnTo>
                  <a:lnTo>
                    <a:pt x="90" y="786"/>
                  </a:lnTo>
                  <a:lnTo>
                    <a:pt x="90" y="786"/>
                  </a:lnTo>
                  <a:lnTo>
                    <a:pt x="91" y="793"/>
                  </a:lnTo>
                  <a:lnTo>
                    <a:pt x="94" y="800"/>
                  </a:lnTo>
                  <a:lnTo>
                    <a:pt x="97" y="807"/>
                  </a:lnTo>
                  <a:lnTo>
                    <a:pt x="101" y="814"/>
                  </a:lnTo>
                  <a:lnTo>
                    <a:pt x="109" y="826"/>
                  </a:lnTo>
                  <a:lnTo>
                    <a:pt x="120" y="836"/>
                  </a:lnTo>
                  <a:lnTo>
                    <a:pt x="120" y="836"/>
                  </a:lnTo>
                  <a:lnTo>
                    <a:pt x="129" y="847"/>
                  </a:lnTo>
                  <a:lnTo>
                    <a:pt x="129" y="847"/>
                  </a:lnTo>
                  <a:lnTo>
                    <a:pt x="136" y="854"/>
                  </a:lnTo>
                  <a:lnTo>
                    <a:pt x="136" y="854"/>
                  </a:lnTo>
                  <a:lnTo>
                    <a:pt x="144" y="864"/>
                  </a:lnTo>
                  <a:lnTo>
                    <a:pt x="150" y="874"/>
                  </a:lnTo>
                  <a:lnTo>
                    <a:pt x="151" y="878"/>
                  </a:lnTo>
                  <a:lnTo>
                    <a:pt x="153" y="884"/>
                  </a:lnTo>
                  <a:lnTo>
                    <a:pt x="151" y="888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44" y="898"/>
                  </a:lnTo>
                  <a:lnTo>
                    <a:pt x="137" y="905"/>
                  </a:lnTo>
                  <a:lnTo>
                    <a:pt x="137" y="905"/>
                  </a:lnTo>
                  <a:lnTo>
                    <a:pt x="125" y="915"/>
                  </a:lnTo>
                  <a:lnTo>
                    <a:pt x="119" y="920"/>
                  </a:lnTo>
                  <a:lnTo>
                    <a:pt x="115" y="927"/>
                  </a:lnTo>
                  <a:lnTo>
                    <a:pt x="111" y="934"/>
                  </a:lnTo>
                  <a:lnTo>
                    <a:pt x="108" y="943"/>
                  </a:lnTo>
                  <a:lnTo>
                    <a:pt x="108" y="951"/>
                  </a:lnTo>
                  <a:lnTo>
                    <a:pt x="109" y="959"/>
                  </a:lnTo>
                  <a:lnTo>
                    <a:pt x="109" y="959"/>
                  </a:lnTo>
                  <a:lnTo>
                    <a:pt x="116" y="975"/>
                  </a:lnTo>
                  <a:lnTo>
                    <a:pt x="123" y="989"/>
                  </a:lnTo>
                  <a:lnTo>
                    <a:pt x="140" y="1018"/>
                  </a:lnTo>
                  <a:lnTo>
                    <a:pt x="140" y="1018"/>
                  </a:lnTo>
                  <a:lnTo>
                    <a:pt x="153" y="1038"/>
                  </a:lnTo>
                  <a:lnTo>
                    <a:pt x="160" y="1055"/>
                  </a:lnTo>
                  <a:lnTo>
                    <a:pt x="160" y="1055"/>
                  </a:lnTo>
                  <a:lnTo>
                    <a:pt x="179" y="1101"/>
                  </a:lnTo>
                  <a:lnTo>
                    <a:pt x="191" y="1130"/>
                  </a:lnTo>
                  <a:lnTo>
                    <a:pt x="191" y="1130"/>
                  </a:lnTo>
                  <a:lnTo>
                    <a:pt x="200" y="1148"/>
                  </a:lnTo>
                  <a:lnTo>
                    <a:pt x="214" y="1178"/>
                  </a:lnTo>
                  <a:lnTo>
                    <a:pt x="227" y="1209"/>
                  </a:lnTo>
                  <a:lnTo>
                    <a:pt x="231" y="1220"/>
                  </a:lnTo>
                  <a:lnTo>
                    <a:pt x="231" y="1224"/>
                  </a:lnTo>
                  <a:lnTo>
                    <a:pt x="230" y="1227"/>
                  </a:lnTo>
                  <a:lnTo>
                    <a:pt x="230" y="1227"/>
                  </a:lnTo>
                  <a:lnTo>
                    <a:pt x="226" y="1233"/>
                  </a:lnTo>
                  <a:lnTo>
                    <a:pt x="226" y="1233"/>
                  </a:lnTo>
                  <a:lnTo>
                    <a:pt x="220" y="1238"/>
                  </a:lnTo>
                  <a:lnTo>
                    <a:pt x="214" y="1247"/>
                  </a:lnTo>
                  <a:lnTo>
                    <a:pt x="212" y="1252"/>
                  </a:lnTo>
                  <a:lnTo>
                    <a:pt x="210" y="1259"/>
                  </a:lnTo>
                  <a:lnTo>
                    <a:pt x="209" y="1268"/>
                  </a:lnTo>
                  <a:lnTo>
                    <a:pt x="207" y="1276"/>
                  </a:lnTo>
                  <a:lnTo>
                    <a:pt x="207" y="1276"/>
                  </a:lnTo>
                  <a:lnTo>
                    <a:pt x="209" y="1283"/>
                  </a:lnTo>
                  <a:lnTo>
                    <a:pt x="213" y="1290"/>
                  </a:lnTo>
                  <a:lnTo>
                    <a:pt x="217" y="1294"/>
                  </a:lnTo>
                  <a:lnTo>
                    <a:pt x="223" y="1298"/>
                  </a:lnTo>
                  <a:lnTo>
                    <a:pt x="238" y="1305"/>
                  </a:lnTo>
                  <a:lnTo>
                    <a:pt x="255" y="1311"/>
                  </a:lnTo>
                  <a:lnTo>
                    <a:pt x="255" y="1311"/>
                  </a:lnTo>
                  <a:lnTo>
                    <a:pt x="273" y="1318"/>
                  </a:lnTo>
                  <a:lnTo>
                    <a:pt x="282" y="1322"/>
                  </a:lnTo>
                  <a:lnTo>
                    <a:pt x="286" y="1326"/>
                  </a:lnTo>
                  <a:lnTo>
                    <a:pt x="286" y="1326"/>
                  </a:lnTo>
                  <a:lnTo>
                    <a:pt x="291" y="1331"/>
                  </a:lnTo>
                  <a:lnTo>
                    <a:pt x="297" y="1333"/>
                  </a:lnTo>
                  <a:lnTo>
                    <a:pt x="311" y="1336"/>
                  </a:lnTo>
                  <a:lnTo>
                    <a:pt x="311" y="1336"/>
                  </a:lnTo>
                  <a:lnTo>
                    <a:pt x="321" y="1338"/>
                  </a:lnTo>
                  <a:lnTo>
                    <a:pt x="331" y="1340"/>
                  </a:lnTo>
                  <a:lnTo>
                    <a:pt x="339" y="1346"/>
                  </a:lnTo>
                  <a:lnTo>
                    <a:pt x="343" y="1350"/>
                  </a:lnTo>
                  <a:lnTo>
                    <a:pt x="347" y="1354"/>
                  </a:lnTo>
                  <a:lnTo>
                    <a:pt x="347" y="1354"/>
                  </a:lnTo>
                  <a:lnTo>
                    <a:pt x="361" y="1373"/>
                  </a:lnTo>
                  <a:lnTo>
                    <a:pt x="361" y="1373"/>
                  </a:lnTo>
                  <a:lnTo>
                    <a:pt x="375" y="1391"/>
                  </a:lnTo>
                  <a:lnTo>
                    <a:pt x="388" y="1408"/>
                  </a:lnTo>
                  <a:lnTo>
                    <a:pt x="396" y="1415"/>
                  </a:lnTo>
                  <a:lnTo>
                    <a:pt x="403" y="1422"/>
                  </a:lnTo>
                  <a:lnTo>
                    <a:pt x="410" y="1424"/>
                  </a:lnTo>
                  <a:lnTo>
                    <a:pt x="417" y="1427"/>
                  </a:lnTo>
                  <a:lnTo>
                    <a:pt x="417" y="1427"/>
                  </a:lnTo>
                  <a:lnTo>
                    <a:pt x="427" y="1429"/>
                  </a:lnTo>
                  <a:lnTo>
                    <a:pt x="436" y="1431"/>
                  </a:lnTo>
                  <a:lnTo>
                    <a:pt x="443" y="1436"/>
                  </a:lnTo>
                  <a:lnTo>
                    <a:pt x="450" y="1440"/>
                  </a:lnTo>
                  <a:lnTo>
                    <a:pt x="455" y="1445"/>
                  </a:lnTo>
                  <a:lnTo>
                    <a:pt x="460" y="1451"/>
                  </a:lnTo>
                  <a:lnTo>
                    <a:pt x="462" y="1458"/>
                  </a:lnTo>
                  <a:lnTo>
                    <a:pt x="462" y="1464"/>
                  </a:lnTo>
                  <a:lnTo>
                    <a:pt x="462" y="1464"/>
                  </a:lnTo>
                  <a:lnTo>
                    <a:pt x="462" y="1471"/>
                  </a:lnTo>
                  <a:lnTo>
                    <a:pt x="462" y="1471"/>
                  </a:lnTo>
                  <a:lnTo>
                    <a:pt x="462" y="1478"/>
                  </a:lnTo>
                  <a:lnTo>
                    <a:pt x="464" y="1481"/>
                  </a:lnTo>
                  <a:lnTo>
                    <a:pt x="465" y="1483"/>
                  </a:lnTo>
                  <a:lnTo>
                    <a:pt x="472" y="1488"/>
                  </a:lnTo>
                  <a:lnTo>
                    <a:pt x="485" y="1495"/>
                  </a:lnTo>
                  <a:lnTo>
                    <a:pt x="485" y="1495"/>
                  </a:lnTo>
                  <a:lnTo>
                    <a:pt x="499" y="1500"/>
                  </a:lnTo>
                  <a:lnTo>
                    <a:pt x="511" y="1507"/>
                  </a:lnTo>
                  <a:lnTo>
                    <a:pt x="524" y="1516"/>
                  </a:lnTo>
                  <a:lnTo>
                    <a:pt x="535" y="1527"/>
                  </a:lnTo>
                  <a:lnTo>
                    <a:pt x="546" y="1538"/>
                  </a:lnTo>
                  <a:lnTo>
                    <a:pt x="555" y="1551"/>
                  </a:lnTo>
                  <a:lnTo>
                    <a:pt x="560" y="1565"/>
                  </a:lnTo>
                  <a:lnTo>
                    <a:pt x="563" y="1579"/>
                  </a:lnTo>
                  <a:lnTo>
                    <a:pt x="563" y="1579"/>
                  </a:lnTo>
                  <a:lnTo>
                    <a:pt x="577" y="1699"/>
                  </a:lnTo>
                  <a:lnTo>
                    <a:pt x="577" y="1699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9" name="Freeform 59"/>
            <p:cNvSpPr/>
            <p:nvPr/>
          </p:nvSpPr>
          <p:spPr bwMode="auto">
            <a:xfrm>
              <a:off x="3108325" y="4170363"/>
              <a:ext cx="571500" cy="498475"/>
            </a:xfrm>
            <a:custGeom>
              <a:avLst/>
              <a:gdLst>
                <a:gd name="T0" fmla="*/ 664 w 720"/>
                <a:gd name="T1" fmla="*/ 601 h 627"/>
                <a:gd name="T2" fmla="*/ 719 w 720"/>
                <a:gd name="T3" fmla="*/ 613 h 627"/>
                <a:gd name="T4" fmla="*/ 720 w 720"/>
                <a:gd name="T5" fmla="*/ 606 h 627"/>
                <a:gd name="T6" fmla="*/ 688 w 720"/>
                <a:gd name="T7" fmla="*/ 571 h 627"/>
                <a:gd name="T8" fmla="*/ 662 w 720"/>
                <a:gd name="T9" fmla="*/ 559 h 627"/>
                <a:gd name="T10" fmla="*/ 631 w 720"/>
                <a:gd name="T11" fmla="*/ 536 h 627"/>
                <a:gd name="T12" fmla="*/ 635 w 720"/>
                <a:gd name="T13" fmla="*/ 531 h 627"/>
                <a:gd name="T14" fmla="*/ 674 w 720"/>
                <a:gd name="T15" fmla="*/ 514 h 627"/>
                <a:gd name="T16" fmla="*/ 674 w 720"/>
                <a:gd name="T17" fmla="*/ 504 h 627"/>
                <a:gd name="T18" fmla="*/ 671 w 720"/>
                <a:gd name="T19" fmla="*/ 465 h 627"/>
                <a:gd name="T20" fmla="*/ 660 w 720"/>
                <a:gd name="T21" fmla="*/ 462 h 627"/>
                <a:gd name="T22" fmla="*/ 648 w 720"/>
                <a:gd name="T23" fmla="*/ 486 h 627"/>
                <a:gd name="T24" fmla="*/ 643 w 720"/>
                <a:gd name="T25" fmla="*/ 494 h 627"/>
                <a:gd name="T26" fmla="*/ 620 w 720"/>
                <a:gd name="T27" fmla="*/ 482 h 627"/>
                <a:gd name="T28" fmla="*/ 596 w 720"/>
                <a:gd name="T29" fmla="*/ 469 h 627"/>
                <a:gd name="T30" fmla="*/ 607 w 720"/>
                <a:gd name="T31" fmla="*/ 461 h 627"/>
                <a:gd name="T32" fmla="*/ 621 w 720"/>
                <a:gd name="T33" fmla="*/ 441 h 627"/>
                <a:gd name="T34" fmla="*/ 604 w 720"/>
                <a:gd name="T35" fmla="*/ 450 h 627"/>
                <a:gd name="T36" fmla="*/ 618 w 720"/>
                <a:gd name="T37" fmla="*/ 427 h 627"/>
                <a:gd name="T38" fmla="*/ 593 w 720"/>
                <a:gd name="T39" fmla="*/ 377 h 627"/>
                <a:gd name="T40" fmla="*/ 596 w 720"/>
                <a:gd name="T41" fmla="*/ 347 h 627"/>
                <a:gd name="T42" fmla="*/ 600 w 720"/>
                <a:gd name="T43" fmla="*/ 308 h 627"/>
                <a:gd name="T44" fmla="*/ 346 w 720"/>
                <a:gd name="T45" fmla="*/ 325 h 627"/>
                <a:gd name="T46" fmla="*/ 346 w 720"/>
                <a:gd name="T47" fmla="*/ 277 h 627"/>
                <a:gd name="T48" fmla="*/ 372 w 720"/>
                <a:gd name="T49" fmla="*/ 190 h 627"/>
                <a:gd name="T50" fmla="*/ 408 w 720"/>
                <a:gd name="T51" fmla="*/ 136 h 627"/>
                <a:gd name="T52" fmla="*/ 424 w 720"/>
                <a:gd name="T53" fmla="*/ 105 h 627"/>
                <a:gd name="T54" fmla="*/ 397 w 720"/>
                <a:gd name="T55" fmla="*/ 71 h 627"/>
                <a:gd name="T56" fmla="*/ 49 w 720"/>
                <a:gd name="T57" fmla="*/ 245 h 627"/>
                <a:gd name="T58" fmla="*/ 66 w 720"/>
                <a:gd name="T59" fmla="*/ 349 h 627"/>
                <a:gd name="T60" fmla="*/ 54 w 720"/>
                <a:gd name="T61" fmla="*/ 389 h 627"/>
                <a:gd name="T62" fmla="*/ 55 w 720"/>
                <a:gd name="T63" fmla="*/ 436 h 627"/>
                <a:gd name="T64" fmla="*/ 54 w 720"/>
                <a:gd name="T65" fmla="*/ 485 h 627"/>
                <a:gd name="T66" fmla="*/ 33 w 720"/>
                <a:gd name="T67" fmla="*/ 508 h 627"/>
                <a:gd name="T68" fmla="*/ 30 w 720"/>
                <a:gd name="T69" fmla="*/ 531 h 627"/>
                <a:gd name="T70" fmla="*/ 80 w 720"/>
                <a:gd name="T71" fmla="*/ 529 h 627"/>
                <a:gd name="T72" fmla="*/ 155 w 720"/>
                <a:gd name="T73" fmla="*/ 542 h 627"/>
                <a:gd name="T74" fmla="*/ 206 w 720"/>
                <a:gd name="T75" fmla="*/ 556 h 627"/>
                <a:gd name="T76" fmla="*/ 267 w 720"/>
                <a:gd name="T77" fmla="*/ 562 h 627"/>
                <a:gd name="T78" fmla="*/ 279 w 720"/>
                <a:gd name="T79" fmla="*/ 552 h 627"/>
                <a:gd name="T80" fmla="*/ 274 w 720"/>
                <a:gd name="T81" fmla="*/ 531 h 627"/>
                <a:gd name="T82" fmla="*/ 282 w 720"/>
                <a:gd name="T83" fmla="*/ 525 h 627"/>
                <a:gd name="T84" fmla="*/ 330 w 720"/>
                <a:gd name="T85" fmla="*/ 514 h 627"/>
                <a:gd name="T86" fmla="*/ 344 w 720"/>
                <a:gd name="T87" fmla="*/ 522 h 627"/>
                <a:gd name="T88" fmla="*/ 362 w 720"/>
                <a:gd name="T89" fmla="*/ 552 h 627"/>
                <a:gd name="T90" fmla="*/ 391 w 720"/>
                <a:gd name="T91" fmla="*/ 570 h 627"/>
                <a:gd name="T92" fmla="*/ 398 w 720"/>
                <a:gd name="T93" fmla="*/ 592 h 627"/>
                <a:gd name="T94" fmla="*/ 409 w 720"/>
                <a:gd name="T95" fmla="*/ 612 h 627"/>
                <a:gd name="T96" fmla="*/ 466 w 720"/>
                <a:gd name="T97" fmla="*/ 623 h 627"/>
                <a:gd name="T98" fmla="*/ 503 w 720"/>
                <a:gd name="T99" fmla="*/ 612 h 627"/>
                <a:gd name="T100" fmla="*/ 541 w 720"/>
                <a:gd name="T101" fmla="*/ 598 h 627"/>
                <a:gd name="T102" fmla="*/ 543 w 720"/>
                <a:gd name="T103" fmla="*/ 604 h 627"/>
                <a:gd name="T104" fmla="*/ 537 w 720"/>
                <a:gd name="T105" fmla="*/ 626 h 627"/>
                <a:gd name="T106" fmla="*/ 552 w 720"/>
                <a:gd name="T107" fmla="*/ 625 h 627"/>
                <a:gd name="T108" fmla="*/ 575 w 720"/>
                <a:gd name="T109" fmla="*/ 612 h 627"/>
                <a:gd name="T110" fmla="*/ 573 w 720"/>
                <a:gd name="T111" fmla="*/ 595 h 627"/>
                <a:gd name="T112" fmla="*/ 575 w 720"/>
                <a:gd name="T113" fmla="*/ 571 h 627"/>
                <a:gd name="T114" fmla="*/ 614 w 720"/>
                <a:gd name="T115" fmla="*/ 57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627">
                  <a:moveTo>
                    <a:pt x="627" y="583"/>
                  </a:moveTo>
                  <a:lnTo>
                    <a:pt x="627" y="583"/>
                  </a:lnTo>
                  <a:lnTo>
                    <a:pt x="646" y="592"/>
                  </a:lnTo>
                  <a:lnTo>
                    <a:pt x="646" y="592"/>
                  </a:lnTo>
                  <a:lnTo>
                    <a:pt x="664" y="601"/>
                  </a:lnTo>
                  <a:lnTo>
                    <a:pt x="687" y="609"/>
                  </a:lnTo>
                  <a:lnTo>
                    <a:pt x="697" y="612"/>
                  </a:lnTo>
                  <a:lnTo>
                    <a:pt x="706" y="615"/>
                  </a:lnTo>
                  <a:lnTo>
                    <a:pt x="713" y="615"/>
                  </a:lnTo>
                  <a:lnTo>
                    <a:pt x="719" y="613"/>
                  </a:lnTo>
                  <a:lnTo>
                    <a:pt x="719" y="613"/>
                  </a:lnTo>
                  <a:lnTo>
                    <a:pt x="720" y="612"/>
                  </a:lnTo>
                  <a:lnTo>
                    <a:pt x="720" y="609"/>
                  </a:lnTo>
                  <a:lnTo>
                    <a:pt x="720" y="609"/>
                  </a:lnTo>
                  <a:lnTo>
                    <a:pt x="720" y="606"/>
                  </a:lnTo>
                  <a:lnTo>
                    <a:pt x="719" y="602"/>
                  </a:lnTo>
                  <a:lnTo>
                    <a:pt x="713" y="595"/>
                  </a:lnTo>
                  <a:lnTo>
                    <a:pt x="706" y="587"/>
                  </a:lnTo>
                  <a:lnTo>
                    <a:pt x="698" y="578"/>
                  </a:lnTo>
                  <a:lnTo>
                    <a:pt x="688" y="571"/>
                  </a:lnTo>
                  <a:lnTo>
                    <a:pt x="678" y="566"/>
                  </a:lnTo>
                  <a:lnTo>
                    <a:pt x="671" y="562"/>
                  </a:lnTo>
                  <a:lnTo>
                    <a:pt x="666" y="560"/>
                  </a:lnTo>
                  <a:lnTo>
                    <a:pt x="666" y="560"/>
                  </a:lnTo>
                  <a:lnTo>
                    <a:pt x="662" y="559"/>
                  </a:lnTo>
                  <a:lnTo>
                    <a:pt x="656" y="557"/>
                  </a:lnTo>
                  <a:lnTo>
                    <a:pt x="645" y="552"/>
                  </a:lnTo>
                  <a:lnTo>
                    <a:pt x="636" y="543"/>
                  </a:lnTo>
                  <a:lnTo>
                    <a:pt x="632" y="539"/>
                  </a:lnTo>
                  <a:lnTo>
                    <a:pt x="631" y="536"/>
                  </a:lnTo>
                  <a:lnTo>
                    <a:pt x="631" y="536"/>
                  </a:lnTo>
                  <a:lnTo>
                    <a:pt x="631" y="534"/>
                  </a:lnTo>
                  <a:lnTo>
                    <a:pt x="632" y="532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6" y="527"/>
                  </a:lnTo>
                  <a:lnTo>
                    <a:pt x="646" y="527"/>
                  </a:lnTo>
                  <a:lnTo>
                    <a:pt x="664" y="521"/>
                  </a:lnTo>
                  <a:lnTo>
                    <a:pt x="671" y="517"/>
                  </a:lnTo>
                  <a:lnTo>
                    <a:pt x="674" y="514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07"/>
                  </a:lnTo>
                  <a:lnTo>
                    <a:pt x="674" y="504"/>
                  </a:lnTo>
                  <a:lnTo>
                    <a:pt x="674" y="504"/>
                  </a:lnTo>
                  <a:lnTo>
                    <a:pt x="671" y="497"/>
                  </a:lnTo>
                  <a:lnTo>
                    <a:pt x="670" y="490"/>
                  </a:lnTo>
                  <a:lnTo>
                    <a:pt x="670" y="475"/>
                  </a:lnTo>
                  <a:lnTo>
                    <a:pt x="670" y="475"/>
                  </a:lnTo>
                  <a:lnTo>
                    <a:pt x="671" y="465"/>
                  </a:lnTo>
                  <a:lnTo>
                    <a:pt x="670" y="461"/>
                  </a:lnTo>
                  <a:lnTo>
                    <a:pt x="669" y="459"/>
                  </a:lnTo>
                  <a:lnTo>
                    <a:pt x="669" y="459"/>
                  </a:lnTo>
                  <a:lnTo>
                    <a:pt x="666" y="459"/>
                  </a:lnTo>
                  <a:lnTo>
                    <a:pt x="660" y="462"/>
                  </a:lnTo>
                  <a:lnTo>
                    <a:pt x="660" y="462"/>
                  </a:lnTo>
                  <a:lnTo>
                    <a:pt x="655" y="466"/>
                  </a:lnTo>
                  <a:lnTo>
                    <a:pt x="650" y="473"/>
                  </a:lnTo>
                  <a:lnTo>
                    <a:pt x="649" y="479"/>
                  </a:lnTo>
                  <a:lnTo>
                    <a:pt x="648" y="486"/>
                  </a:lnTo>
                  <a:lnTo>
                    <a:pt x="648" y="486"/>
                  </a:lnTo>
                  <a:lnTo>
                    <a:pt x="646" y="492"/>
                  </a:lnTo>
                  <a:lnTo>
                    <a:pt x="645" y="493"/>
                  </a:lnTo>
                  <a:lnTo>
                    <a:pt x="643" y="494"/>
                  </a:lnTo>
                  <a:lnTo>
                    <a:pt x="643" y="494"/>
                  </a:lnTo>
                  <a:lnTo>
                    <a:pt x="641" y="494"/>
                  </a:lnTo>
                  <a:lnTo>
                    <a:pt x="639" y="494"/>
                  </a:lnTo>
                  <a:lnTo>
                    <a:pt x="632" y="490"/>
                  </a:lnTo>
                  <a:lnTo>
                    <a:pt x="632" y="490"/>
                  </a:lnTo>
                  <a:lnTo>
                    <a:pt x="620" y="482"/>
                  </a:lnTo>
                  <a:lnTo>
                    <a:pt x="608" y="478"/>
                  </a:lnTo>
                  <a:lnTo>
                    <a:pt x="608" y="478"/>
                  </a:lnTo>
                  <a:lnTo>
                    <a:pt x="600" y="472"/>
                  </a:lnTo>
                  <a:lnTo>
                    <a:pt x="597" y="471"/>
                  </a:lnTo>
                  <a:lnTo>
                    <a:pt x="596" y="469"/>
                  </a:lnTo>
                  <a:lnTo>
                    <a:pt x="596" y="469"/>
                  </a:lnTo>
                  <a:lnTo>
                    <a:pt x="597" y="466"/>
                  </a:lnTo>
                  <a:lnTo>
                    <a:pt x="599" y="465"/>
                  </a:lnTo>
                  <a:lnTo>
                    <a:pt x="607" y="461"/>
                  </a:lnTo>
                  <a:lnTo>
                    <a:pt x="607" y="461"/>
                  </a:lnTo>
                  <a:lnTo>
                    <a:pt x="617" y="455"/>
                  </a:lnTo>
                  <a:lnTo>
                    <a:pt x="622" y="450"/>
                  </a:lnTo>
                  <a:lnTo>
                    <a:pt x="622" y="445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04" y="451"/>
                  </a:lnTo>
                  <a:lnTo>
                    <a:pt x="604" y="450"/>
                  </a:lnTo>
                  <a:lnTo>
                    <a:pt x="604" y="450"/>
                  </a:lnTo>
                  <a:lnTo>
                    <a:pt x="621" y="440"/>
                  </a:lnTo>
                  <a:lnTo>
                    <a:pt x="621" y="440"/>
                  </a:lnTo>
                  <a:lnTo>
                    <a:pt x="620" y="433"/>
                  </a:lnTo>
                  <a:lnTo>
                    <a:pt x="620" y="433"/>
                  </a:lnTo>
                  <a:lnTo>
                    <a:pt x="618" y="427"/>
                  </a:lnTo>
                  <a:lnTo>
                    <a:pt x="615" y="419"/>
                  </a:lnTo>
                  <a:lnTo>
                    <a:pt x="604" y="400"/>
                  </a:lnTo>
                  <a:lnTo>
                    <a:pt x="604" y="400"/>
                  </a:lnTo>
                  <a:lnTo>
                    <a:pt x="597" y="388"/>
                  </a:lnTo>
                  <a:lnTo>
                    <a:pt x="593" y="377"/>
                  </a:lnTo>
                  <a:lnTo>
                    <a:pt x="593" y="377"/>
                  </a:lnTo>
                  <a:lnTo>
                    <a:pt x="592" y="372"/>
                  </a:lnTo>
                  <a:lnTo>
                    <a:pt x="593" y="365"/>
                  </a:lnTo>
                  <a:lnTo>
                    <a:pt x="596" y="347"/>
                  </a:lnTo>
                  <a:lnTo>
                    <a:pt x="596" y="347"/>
                  </a:lnTo>
                  <a:lnTo>
                    <a:pt x="601" y="323"/>
                  </a:lnTo>
                  <a:lnTo>
                    <a:pt x="601" y="314"/>
                  </a:lnTo>
                  <a:lnTo>
                    <a:pt x="601" y="311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599" y="308"/>
                  </a:lnTo>
                  <a:lnTo>
                    <a:pt x="599" y="308"/>
                  </a:lnTo>
                  <a:lnTo>
                    <a:pt x="470" y="316"/>
                  </a:lnTo>
                  <a:lnTo>
                    <a:pt x="346" y="325"/>
                  </a:lnTo>
                  <a:lnTo>
                    <a:pt x="346" y="325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45" y="318"/>
                  </a:lnTo>
                  <a:lnTo>
                    <a:pt x="345" y="301"/>
                  </a:lnTo>
                  <a:lnTo>
                    <a:pt x="346" y="277"/>
                  </a:lnTo>
                  <a:lnTo>
                    <a:pt x="348" y="265"/>
                  </a:lnTo>
                  <a:lnTo>
                    <a:pt x="352" y="251"/>
                  </a:lnTo>
                  <a:lnTo>
                    <a:pt x="352" y="251"/>
                  </a:lnTo>
                  <a:lnTo>
                    <a:pt x="362" y="216"/>
                  </a:lnTo>
                  <a:lnTo>
                    <a:pt x="372" y="190"/>
                  </a:lnTo>
                  <a:lnTo>
                    <a:pt x="379" y="172"/>
                  </a:lnTo>
                  <a:lnTo>
                    <a:pt x="386" y="164"/>
                  </a:lnTo>
                  <a:lnTo>
                    <a:pt x="386" y="164"/>
                  </a:lnTo>
                  <a:lnTo>
                    <a:pt x="394" y="153"/>
                  </a:lnTo>
                  <a:lnTo>
                    <a:pt x="408" y="136"/>
                  </a:lnTo>
                  <a:lnTo>
                    <a:pt x="419" y="119"/>
                  </a:lnTo>
                  <a:lnTo>
                    <a:pt x="424" y="112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5"/>
                  </a:lnTo>
                  <a:lnTo>
                    <a:pt x="421" y="101"/>
                  </a:lnTo>
                  <a:lnTo>
                    <a:pt x="414" y="91"/>
                  </a:lnTo>
                  <a:lnTo>
                    <a:pt x="397" y="73"/>
                  </a:lnTo>
                  <a:lnTo>
                    <a:pt x="397" y="71"/>
                  </a:lnTo>
                  <a:lnTo>
                    <a:pt x="397" y="71"/>
                  </a:lnTo>
                  <a:lnTo>
                    <a:pt x="388" y="0"/>
                  </a:lnTo>
                  <a:lnTo>
                    <a:pt x="0" y="8"/>
                  </a:lnTo>
                  <a:lnTo>
                    <a:pt x="2" y="169"/>
                  </a:lnTo>
                  <a:lnTo>
                    <a:pt x="21" y="195"/>
                  </a:lnTo>
                  <a:lnTo>
                    <a:pt x="49" y="245"/>
                  </a:lnTo>
                  <a:lnTo>
                    <a:pt x="72" y="295"/>
                  </a:lnTo>
                  <a:lnTo>
                    <a:pt x="72" y="295"/>
                  </a:lnTo>
                  <a:lnTo>
                    <a:pt x="72" y="321"/>
                  </a:lnTo>
                  <a:lnTo>
                    <a:pt x="69" y="340"/>
                  </a:lnTo>
                  <a:lnTo>
                    <a:pt x="66" y="349"/>
                  </a:lnTo>
                  <a:lnTo>
                    <a:pt x="63" y="354"/>
                  </a:lnTo>
                  <a:lnTo>
                    <a:pt x="63" y="354"/>
                  </a:lnTo>
                  <a:lnTo>
                    <a:pt x="59" y="365"/>
                  </a:lnTo>
                  <a:lnTo>
                    <a:pt x="55" y="377"/>
                  </a:lnTo>
                  <a:lnTo>
                    <a:pt x="54" y="389"/>
                  </a:lnTo>
                  <a:lnTo>
                    <a:pt x="52" y="405"/>
                  </a:lnTo>
                  <a:lnTo>
                    <a:pt x="52" y="405"/>
                  </a:lnTo>
                  <a:lnTo>
                    <a:pt x="54" y="422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58" y="461"/>
                  </a:lnTo>
                  <a:lnTo>
                    <a:pt x="58" y="461"/>
                  </a:lnTo>
                  <a:lnTo>
                    <a:pt x="59" y="472"/>
                  </a:lnTo>
                  <a:lnTo>
                    <a:pt x="56" y="479"/>
                  </a:lnTo>
                  <a:lnTo>
                    <a:pt x="54" y="485"/>
                  </a:lnTo>
                  <a:lnTo>
                    <a:pt x="48" y="490"/>
                  </a:lnTo>
                  <a:lnTo>
                    <a:pt x="48" y="490"/>
                  </a:lnTo>
                  <a:lnTo>
                    <a:pt x="41" y="497"/>
                  </a:lnTo>
                  <a:lnTo>
                    <a:pt x="33" y="508"/>
                  </a:lnTo>
                  <a:lnTo>
                    <a:pt x="33" y="508"/>
                  </a:lnTo>
                  <a:lnTo>
                    <a:pt x="30" y="515"/>
                  </a:lnTo>
                  <a:lnTo>
                    <a:pt x="28" y="521"/>
                  </a:lnTo>
                  <a:lnTo>
                    <a:pt x="28" y="525"/>
                  </a:lnTo>
                  <a:lnTo>
                    <a:pt x="30" y="531"/>
                  </a:lnTo>
                  <a:lnTo>
                    <a:pt x="30" y="531"/>
                  </a:lnTo>
                  <a:lnTo>
                    <a:pt x="33" y="535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62" y="532"/>
                  </a:lnTo>
                  <a:lnTo>
                    <a:pt x="80" y="529"/>
                  </a:lnTo>
                  <a:lnTo>
                    <a:pt x="97" y="528"/>
                  </a:lnTo>
                  <a:lnTo>
                    <a:pt x="97" y="528"/>
                  </a:lnTo>
                  <a:lnTo>
                    <a:pt x="108" y="529"/>
                  </a:lnTo>
                  <a:lnTo>
                    <a:pt x="122" y="532"/>
                  </a:lnTo>
                  <a:lnTo>
                    <a:pt x="155" y="542"/>
                  </a:lnTo>
                  <a:lnTo>
                    <a:pt x="155" y="542"/>
                  </a:lnTo>
                  <a:lnTo>
                    <a:pt x="183" y="550"/>
                  </a:lnTo>
                  <a:lnTo>
                    <a:pt x="195" y="553"/>
                  </a:lnTo>
                  <a:lnTo>
                    <a:pt x="206" y="556"/>
                  </a:lnTo>
                  <a:lnTo>
                    <a:pt x="206" y="556"/>
                  </a:lnTo>
                  <a:lnTo>
                    <a:pt x="229" y="559"/>
                  </a:lnTo>
                  <a:lnTo>
                    <a:pt x="229" y="559"/>
                  </a:lnTo>
                  <a:lnTo>
                    <a:pt x="246" y="562"/>
                  </a:lnTo>
                  <a:lnTo>
                    <a:pt x="261" y="563"/>
                  </a:lnTo>
                  <a:lnTo>
                    <a:pt x="267" y="562"/>
                  </a:lnTo>
                  <a:lnTo>
                    <a:pt x="272" y="562"/>
                  </a:lnTo>
                  <a:lnTo>
                    <a:pt x="276" y="559"/>
                  </a:lnTo>
                  <a:lnTo>
                    <a:pt x="279" y="556"/>
                  </a:lnTo>
                  <a:lnTo>
                    <a:pt x="279" y="556"/>
                  </a:lnTo>
                  <a:lnTo>
                    <a:pt x="279" y="552"/>
                  </a:lnTo>
                  <a:lnTo>
                    <a:pt x="279" y="548"/>
                  </a:lnTo>
                  <a:lnTo>
                    <a:pt x="276" y="539"/>
                  </a:lnTo>
                  <a:lnTo>
                    <a:pt x="276" y="539"/>
                  </a:lnTo>
                  <a:lnTo>
                    <a:pt x="274" y="534"/>
                  </a:lnTo>
                  <a:lnTo>
                    <a:pt x="274" y="531"/>
                  </a:lnTo>
                  <a:lnTo>
                    <a:pt x="274" y="529"/>
                  </a:lnTo>
                  <a:lnTo>
                    <a:pt x="274" y="529"/>
                  </a:lnTo>
                  <a:lnTo>
                    <a:pt x="276" y="527"/>
                  </a:lnTo>
                  <a:lnTo>
                    <a:pt x="282" y="525"/>
                  </a:lnTo>
                  <a:lnTo>
                    <a:pt x="282" y="525"/>
                  </a:lnTo>
                  <a:lnTo>
                    <a:pt x="299" y="521"/>
                  </a:lnTo>
                  <a:lnTo>
                    <a:pt x="299" y="521"/>
                  </a:lnTo>
                  <a:lnTo>
                    <a:pt x="310" y="517"/>
                  </a:lnTo>
                  <a:lnTo>
                    <a:pt x="320" y="515"/>
                  </a:lnTo>
                  <a:lnTo>
                    <a:pt x="330" y="514"/>
                  </a:lnTo>
                  <a:lnTo>
                    <a:pt x="335" y="515"/>
                  </a:lnTo>
                  <a:lnTo>
                    <a:pt x="338" y="517"/>
                  </a:lnTo>
                  <a:lnTo>
                    <a:pt x="338" y="517"/>
                  </a:lnTo>
                  <a:lnTo>
                    <a:pt x="342" y="520"/>
                  </a:lnTo>
                  <a:lnTo>
                    <a:pt x="344" y="522"/>
                  </a:lnTo>
                  <a:lnTo>
                    <a:pt x="346" y="531"/>
                  </a:lnTo>
                  <a:lnTo>
                    <a:pt x="346" y="531"/>
                  </a:lnTo>
                  <a:lnTo>
                    <a:pt x="351" y="542"/>
                  </a:lnTo>
                  <a:lnTo>
                    <a:pt x="355" y="548"/>
                  </a:lnTo>
                  <a:lnTo>
                    <a:pt x="362" y="552"/>
                  </a:lnTo>
                  <a:lnTo>
                    <a:pt x="369" y="555"/>
                  </a:lnTo>
                  <a:lnTo>
                    <a:pt x="369" y="555"/>
                  </a:lnTo>
                  <a:lnTo>
                    <a:pt x="380" y="559"/>
                  </a:lnTo>
                  <a:lnTo>
                    <a:pt x="386" y="564"/>
                  </a:lnTo>
                  <a:lnTo>
                    <a:pt x="391" y="570"/>
                  </a:lnTo>
                  <a:lnTo>
                    <a:pt x="391" y="570"/>
                  </a:lnTo>
                  <a:lnTo>
                    <a:pt x="395" y="576"/>
                  </a:lnTo>
                  <a:lnTo>
                    <a:pt x="397" y="583"/>
                  </a:lnTo>
                  <a:lnTo>
                    <a:pt x="398" y="592"/>
                  </a:lnTo>
                  <a:lnTo>
                    <a:pt x="398" y="592"/>
                  </a:lnTo>
                  <a:lnTo>
                    <a:pt x="398" y="599"/>
                  </a:lnTo>
                  <a:lnTo>
                    <a:pt x="400" y="604"/>
                  </a:lnTo>
                  <a:lnTo>
                    <a:pt x="401" y="606"/>
                  </a:lnTo>
                  <a:lnTo>
                    <a:pt x="404" y="609"/>
                  </a:lnTo>
                  <a:lnTo>
                    <a:pt x="409" y="612"/>
                  </a:lnTo>
                  <a:lnTo>
                    <a:pt x="425" y="618"/>
                  </a:lnTo>
                  <a:lnTo>
                    <a:pt x="425" y="618"/>
                  </a:lnTo>
                  <a:lnTo>
                    <a:pt x="440" y="620"/>
                  </a:lnTo>
                  <a:lnTo>
                    <a:pt x="454" y="622"/>
                  </a:lnTo>
                  <a:lnTo>
                    <a:pt x="466" y="623"/>
                  </a:lnTo>
                  <a:lnTo>
                    <a:pt x="477" y="622"/>
                  </a:lnTo>
                  <a:lnTo>
                    <a:pt x="485" y="620"/>
                  </a:lnTo>
                  <a:lnTo>
                    <a:pt x="492" y="618"/>
                  </a:lnTo>
                  <a:lnTo>
                    <a:pt x="498" y="615"/>
                  </a:lnTo>
                  <a:lnTo>
                    <a:pt x="503" y="612"/>
                  </a:lnTo>
                  <a:lnTo>
                    <a:pt x="503" y="612"/>
                  </a:lnTo>
                  <a:lnTo>
                    <a:pt x="512" y="606"/>
                  </a:lnTo>
                  <a:lnTo>
                    <a:pt x="524" y="601"/>
                  </a:lnTo>
                  <a:lnTo>
                    <a:pt x="537" y="598"/>
                  </a:lnTo>
                  <a:lnTo>
                    <a:pt x="541" y="598"/>
                  </a:lnTo>
                  <a:lnTo>
                    <a:pt x="544" y="598"/>
                  </a:lnTo>
                  <a:lnTo>
                    <a:pt x="544" y="598"/>
                  </a:lnTo>
                  <a:lnTo>
                    <a:pt x="544" y="601"/>
                  </a:lnTo>
                  <a:lnTo>
                    <a:pt x="543" y="604"/>
                  </a:lnTo>
                  <a:lnTo>
                    <a:pt x="543" y="604"/>
                  </a:lnTo>
                  <a:lnTo>
                    <a:pt x="540" y="611"/>
                  </a:lnTo>
                  <a:lnTo>
                    <a:pt x="537" y="618"/>
                  </a:lnTo>
                  <a:lnTo>
                    <a:pt x="537" y="622"/>
                  </a:lnTo>
                  <a:lnTo>
                    <a:pt x="537" y="626"/>
                  </a:lnTo>
                  <a:lnTo>
                    <a:pt x="537" y="626"/>
                  </a:lnTo>
                  <a:lnTo>
                    <a:pt x="540" y="626"/>
                  </a:lnTo>
                  <a:lnTo>
                    <a:pt x="541" y="627"/>
                  </a:lnTo>
                  <a:lnTo>
                    <a:pt x="548" y="626"/>
                  </a:lnTo>
                  <a:lnTo>
                    <a:pt x="548" y="626"/>
                  </a:lnTo>
                  <a:lnTo>
                    <a:pt x="552" y="625"/>
                  </a:lnTo>
                  <a:lnTo>
                    <a:pt x="552" y="625"/>
                  </a:lnTo>
                  <a:lnTo>
                    <a:pt x="564" y="620"/>
                  </a:lnTo>
                  <a:lnTo>
                    <a:pt x="571" y="616"/>
                  </a:lnTo>
                  <a:lnTo>
                    <a:pt x="573" y="615"/>
                  </a:lnTo>
                  <a:lnTo>
                    <a:pt x="575" y="612"/>
                  </a:lnTo>
                  <a:lnTo>
                    <a:pt x="576" y="608"/>
                  </a:lnTo>
                  <a:lnTo>
                    <a:pt x="576" y="604"/>
                  </a:lnTo>
                  <a:lnTo>
                    <a:pt x="576" y="604"/>
                  </a:lnTo>
                  <a:lnTo>
                    <a:pt x="573" y="595"/>
                  </a:lnTo>
                  <a:lnTo>
                    <a:pt x="573" y="595"/>
                  </a:lnTo>
                  <a:lnTo>
                    <a:pt x="571" y="584"/>
                  </a:lnTo>
                  <a:lnTo>
                    <a:pt x="569" y="578"/>
                  </a:lnTo>
                  <a:lnTo>
                    <a:pt x="571" y="576"/>
                  </a:lnTo>
                  <a:lnTo>
                    <a:pt x="571" y="576"/>
                  </a:lnTo>
                  <a:lnTo>
                    <a:pt x="575" y="571"/>
                  </a:lnTo>
                  <a:lnTo>
                    <a:pt x="582" y="570"/>
                  </a:lnTo>
                  <a:lnTo>
                    <a:pt x="582" y="570"/>
                  </a:lnTo>
                  <a:lnTo>
                    <a:pt x="593" y="570"/>
                  </a:lnTo>
                  <a:lnTo>
                    <a:pt x="603" y="571"/>
                  </a:lnTo>
                  <a:lnTo>
                    <a:pt x="614" y="576"/>
                  </a:lnTo>
                  <a:lnTo>
                    <a:pt x="627" y="583"/>
                  </a:lnTo>
                  <a:lnTo>
                    <a:pt x="627" y="58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0" name="Freeform 60"/>
            <p:cNvSpPr/>
            <p:nvPr/>
          </p:nvSpPr>
          <p:spPr bwMode="auto">
            <a:xfrm>
              <a:off x="252413" y="1928813"/>
              <a:ext cx="1909763" cy="1185862"/>
            </a:xfrm>
            <a:custGeom>
              <a:avLst/>
              <a:gdLst>
                <a:gd name="T0" fmla="*/ 113 w 2407"/>
                <a:gd name="T1" fmla="*/ 553 h 1493"/>
                <a:gd name="T2" fmla="*/ 43 w 2407"/>
                <a:gd name="T3" fmla="*/ 679 h 1493"/>
                <a:gd name="T4" fmla="*/ 4 w 2407"/>
                <a:gd name="T5" fmla="*/ 721 h 1493"/>
                <a:gd name="T6" fmla="*/ 0 w 2407"/>
                <a:gd name="T7" fmla="*/ 836 h 1493"/>
                <a:gd name="T8" fmla="*/ 7 w 2407"/>
                <a:gd name="T9" fmla="*/ 879 h 1493"/>
                <a:gd name="T10" fmla="*/ 175 w 2407"/>
                <a:gd name="T11" fmla="*/ 931 h 1493"/>
                <a:gd name="T12" fmla="*/ 839 w 2407"/>
                <a:gd name="T13" fmla="*/ 1094 h 1493"/>
                <a:gd name="T14" fmla="*/ 885 w 2407"/>
                <a:gd name="T15" fmla="*/ 876 h 1493"/>
                <a:gd name="T16" fmla="*/ 930 w 2407"/>
                <a:gd name="T17" fmla="*/ 764 h 1493"/>
                <a:gd name="T18" fmla="*/ 906 w 2407"/>
                <a:gd name="T19" fmla="*/ 736 h 1493"/>
                <a:gd name="T20" fmla="*/ 922 w 2407"/>
                <a:gd name="T21" fmla="*/ 690 h 1493"/>
                <a:gd name="T22" fmla="*/ 971 w 2407"/>
                <a:gd name="T23" fmla="*/ 622 h 1493"/>
                <a:gd name="T24" fmla="*/ 1013 w 2407"/>
                <a:gd name="T25" fmla="*/ 558 h 1493"/>
                <a:gd name="T26" fmla="*/ 1039 w 2407"/>
                <a:gd name="T27" fmla="*/ 529 h 1493"/>
                <a:gd name="T28" fmla="*/ 996 w 2407"/>
                <a:gd name="T29" fmla="*/ 486 h 1493"/>
                <a:gd name="T30" fmla="*/ 993 w 2407"/>
                <a:gd name="T31" fmla="*/ 477 h 1493"/>
                <a:gd name="T32" fmla="*/ 1032 w 2407"/>
                <a:gd name="T33" fmla="*/ 516 h 1493"/>
                <a:gd name="T34" fmla="*/ 1028 w 2407"/>
                <a:gd name="T35" fmla="*/ 547 h 1493"/>
                <a:gd name="T36" fmla="*/ 976 w 2407"/>
                <a:gd name="T37" fmla="*/ 616 h 1493"/>
                <a:gd name="T38" fmla="*/ 957 w 2407"/>
                <a:gd name="T39" fmla="*/ 664 h 1493"/>
                <a:gd name="T40" fmla="*/ 903 w 2407"/>
                <a:gd name="T41" fmla="*/ 715 h 1493"/>
                <a:gd name="T42" fmla="*/ 926 w 2407"/>
                <a:gd name="T43" fmla="*/ 749 h 1493"/>
                <a:gd name="T44" fmla="*/ 915 w 2407"/>
                <a:gd name="T45" fmla="*/ 804 h 1493"/>
                <a:gd name="T46" fmla="*/ 1188 w 2407"/>
                <a:gd name="T47" fmla="*/ 1175 h 1493"/>
                <a:gd name="T48" fmla="*/ 2407 w 2407"/>
                <a:gd name="T49" fmla="*/ 851 h 1493"/>
                <a:gd name="T50" fmla="*/ 1607 w 2407"/>
                <a:gd name="T51" fmla="*/ 820 h 1493"/>
                <a:gd name="T52" fmla="*/ 1549 w 2407"/>
                <a:gd name="T53" fmla="*/ 806 h 1493"/>
                <a:gd name="T54" fmla="*/ 1465 w 2407"/>
                <a:gd name="T55" fmla="*/ 802 h 1493"/>
                <a:gd name="T56" fmla="*/ 1447 w 2407"/>
                <a:gd name="T57" fmla="*/ 818 h 1493"/>
                <a:gd name="T58" fmla="*/ 1388 w 2407"/>
                <a:gd name="T59" fmla="*/ 816 h 1493"/>
                <a:gd name="T60" fmla="*/ 1377 w 2407"/>
                <a:gd name="T61" fmla="*/ 764 h 1493"/>
                <a:gd name="T62" fmla="*/ 1332 w 2407"/>
                <a:gd name="T63" fmla="*/ 725 h 1493"/>
                <a:gd name="T64" fmla="*/ 1331 w 2407"/>
                <a:gd name="T65" fmla="*/ 711 h 1493"/>
                <a:gd name="T66" fmla="*/ 1324 w 2407"/>
                <a:gd name="T67" fmla="*/ 626 h 1493"/>
                <a:gd name="T68" fmla="*/ 1279 w 2407"/>
                <a:gd name="T69" fmla="*/ 616 h 1493"/>
                <a:gd name="T70" fmla="*/ 1248 w 2407"/>
                <a:gd name="T71" fmla="*/ 579 h 1493"/>
                <a:gd name="T72" fmla="*/ 1256 w 2407"/>
                <a:gd name="T73" fmla="*/ 530 h 1493"/>
                <a:gd name="T74" fmla="*/ 1293 w 2407"/>
                <a:gd name="T75" fmla="*/ 444 h 1493"/>
                <a:gd name="T76" fmla="*/ 1269 w 2407"/>
                <a:gd name="T77" fmla="*/ 423 h 1493"/>
                <a:gd name="T78" fmla="*/ 1240 w 2407"/>
                <a:gd name="T79" fmla="*/ 382 h 1493"/>
                <a:gd name="T80" fmla="*/ 1220 w 2407"/>
                <a:gd name="T81" fmla="*/ 329 h 1493"/>
                <a:gd name="T82" fmla="*/ 1179 w 2407"/>
                <a:gd name="T83" fmla="*/ 277 h 1493"/>
                <a:gd name="T84" fmla="*/ 1182 w 2407"/>
                <a:gd name="T85" fmla="*/ 238 h 1493"/>
                <a:gd name="T86" fmla="*/ 1157 w 2407"/>
                <a:gd name="T87" fmla="*/ 182 h 1493"/>
                <a:gd name="T88" fmla="*/ 1185 w 2407"/>
                <a:gd name="T89" fmla="*/ 33 h 1493"/>
                <a:gd name="T90" fmla="*/ 1086 w 2407"/>
                <a:gd name="T91" fmla="*/ 0 h 1493"/>
                <a:gd name="T92" fmla="*/ 1009 w 2407"/>
                <a:gd name="T93" fmla="*/ 299 h 1493"/>
                <a:gd name="T94" fmla="*/ 988 w 2407"/>
                <a:gd name="T95" fmla="*/ 452 h 1493"/>
                <a:gd name="T96" fmla="*/ 927 w 2407"/>
                <a:gd name="T97" fmla="*/ 449 h 1493"/>
                <a:gd name="T98" fmla="*/ 752 w 2407"/>
                <a:gd name="T99" fmla="*/ 417 h 1493"/>
                <a:gd name="T100" fmla="*/ 705 w 2407"/>
                <a:gd name="T101" fmla="*/ 417 h 1493"/>
                <a:gd name="T102" fmla="*/ 576 w 2407"/>
                <a:gd name="T103" fmla="*/ 427 h 1493"/>
                <a:gd name="T104" fmla="*/ 525 w 2407"/>
                <a:gd name="T105" fmla="*/ 406 h 1493"/>
                <a:gd name="T106" fmla="*/ 461 w 2407"/>
                <a:gd name="T107" fmla="*/ 386 h 1493"/>
                <a:gd name="T108" fmla="*/ 410 w 2407"/>
                <a:gd name="T109" fmla="*/ 386 h 1493"/>
                <a:gd name="T110" fmla="*/ 363 w 2407"/>
                <a:gd name="T111" fmla="*/ 364 h 1493"/>
                <a:gd name="T112" fmla="*/ 351 w 2407"/>
                <a:gd name="T113" fmla="*/ 326 h 1493"/>
                <a:gd name="T114" fmla="*/ 342 w 2407"/>
                <a:gd name="T115" fmla="*/ 289 h 1493"/>
                <a:gd name="T116" fmla="*/ 298 w 2407"/>
                <a:gd name="T117" fmla="*/ 246 h 1493"/>
                <a:gd name="T118" fmla="*/ 245 w 2407"/>
                <a:gd name="T119" fmla="*/ 249 h 1493"/>
                <a:gd name="T120" fmla="*/ 203 w 2407"/>
                <a:gd name="T121" fmla="*/ 312 h 1493"/>
                <a:gd name="T122" fmla="*/ 153 w 2407"/>
                <a:gd name="T123" fmla="*/ 46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07" h="1493">
                  <a:moveTo>
                    <a:pt x="153" y="460"/>
                  </a:moveTo>
                  <a:lnTo>
                    <a:pt x="153" y="460"/>
                  </a:lnTo>
                  <a:lnTo>
                    <a:pt x="147" y="472"/>
                  </a:lnTo>
                  <a:lnTo>
                    <a:pt x="147" y="472"/>
                  </a:lnTo>
                  <a:lnTo>
                    <a:pt x="136" y="502"/>
                  </a:lnTo>
                  <a:lnTo>
                    <a:pt x="136" y="502"/>
                  </a:lnTo>
                  <a:lnTo>
                    <a:pt x="126" y="525"/>
                  </a:lnTo>
                  <a:lnTo>
                    <a:pt x="113" y="553"/>
                  </a:lnTo>
                  <a:lnTo>
                    <a:pt x="113" y="553"/>
                  </a:lnTo>
                  <a:lnTo>
                    <a:pt x="97" y="586"/>
                  </a:lnTo>
                  <a:lnTo>
                    <a:pt x="74" y="626"/>
                  </a:lnTo>
                  <a:lnTo>
                    <a:pt x="74" y="626"/>
                  </a:lnTo>
                  <a:lnTo>
                    <a:pt x="54" y="659"/>
                  </a:lnTo>
                  <a:lnTo>
                    <a:pt x="47" y="671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2" y="685"/>
                  </a:lnTo>
                  <a:lnTo>
                    <a:pt x="38" y="689"/>
                  </a:lnTo>
                  <a:lnTo>
                    <a:pt x="26" y="697"/>
                  </a:lnTo>
                  <a:lnTo>
                    <a:pt x="26" y="697"/>
                  </a:lnTo>
                  <a:lnTo>
                    <a:pt x="18" y="703"/>
                  </a:lnTo>
                  <a:lnTo>
                    <a:pt x="10" y="711"/>
                  </a:lnTo>
                  <a:lnTo>
                    <a:pt x="7" y="715"/>
                  </a:lnTo>
                  <a:lnTo>
                    <a:pt x="4" y="721"/>
                  </a:lnTo>
                  <a:lnTo>
                    <a:pt x="3" y="727"/>
                  </a:lnTo>
                  <a:lnTo>
                    <a:pt x="1" y="732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0" y="829"/>
                  </a:lnTo>
                  <a:lnTo>
                    <a:pt x="0" y="836"/>
                  </a:lnTo>
                  <a:lnTo>
                    <a:pt x="1" y="843"/>
                  </a:lnTo>
                  <a:lnTo>
                    <a:pt x="4" y="850"/>
                  </a:lnTo>
                  <a:lnTo>
                    <a:pt x="4" y="850"/>
                  </a:lnTo>
                  <a:lnTo>
                    <a:pt x="7" y="854"/>
                  </a:lnTo>
                  <a:lnTo>
                    <a:pt x="8" y="860"/>
                  </a:lnTo>
                  <a:lnTo>
                    <a:pt x="7" y="871"/>
                  </a:lnTo>
                  <a:lnTo>
                    <a:pt x="7" y="871"/>
                  </a:lnTo>
                  <a:lnTo>
                    <a:pt x="7" y="879"/>
                  </a:lnTo>
                  <a:lnTo>
                    <a:pt x="8" y="885"/>
                  </a:lnTo>
                  <a:lnTo>
                    <a:pt x="10" y="889"/>
                  </a:lnTo>
                  <a:lnTo>
                    <a:pt x="12" y="891"/>
                  </a:lnTo>
                  <a:lnTo>
                    <a:pt x="15" y="892"/>
                  </a:lnTo>
                  <a:lnTo>
                    <a:pt x="15" y="892"/>
                  </a:lnTo>
                  <a:lnTo>
                    <a:pt x="88" y="907"/>
                  </a:lnTo>
                  <a:lnTo>
                    <a:pt x="139" y="920"/>
                  </a:lnTo>
                  <a:lnTo>
                    <a:pt x="175" y="931"/>
                  </a:lnTo>
                  <a:lnTo>
                    <a:pt x="175" y="931"/>
                  </a:lnTo>
                  <a:lnTo>
                    <a:pt x="241" y="949"/>
                  </a:lnTo>
                  <a:lnTo>
                    <a:pt x="357" y="980"/>
                  </a:lnTo>
                  <a:lnTo>
                    <a:pt x="478" y="1011"/>
                  </a:lnTo>
                  <a:lnTo>
                    <a:pt x="553" y="1029"/>
                  </a:lnTo>
                  <a:lnTo>
                    <a:pt x="553" y="1029"/>
                  </a:lnTo>
                  <a:lnTo>
                    <a:pt x="710" y="1064"/>
                  </a:lnTo>
                  <a:lnTo>
                    <a:pt x="839" y="1094"/>
                  </a:lnTo>
                  <a:lnTo>
                    <a:pt x="839" y="1094"/>
                  </a:lnTo>
                  <a:lnTo>
                    <a:pt x="839" y="1092"/>
                  </a:lnTo>
                  <a:lnTo>
                    <a:pt x="836" y="1092"/>
                  </a:lnTo>
                  <a:lnTo>
                    <a:pt x="836" y="1091"/>
                  </a:lnTo>
                  <a:lnTo>
                    <a:pt x="839" y="1091"/>
                  </a:lnTo>
                  <a:lnTo>
                    <a:pt x="839" y="1091"/>
                  </a:lnTo>
                  <a:lnTo>
                    <a:pt x="867" y="961"/>
                  </a:lnTo>
                  <a:lnTo>
                    <a:pt x="885" y="876"/>
                  </a:lnTo>
                  <a:lnTo>
                    <a:pt x="894" y="846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913" y="802"/>
                  </a:lnTo>
                  <a:lnTo>
                    <a:pt x="913" y="802"/>
                  </a:lnTo>
                  <a:lnTo>
                    <a:pt x="922" y="787"/>
                  </a:lnTo>
                  <a:lnTo>
                    <a:pt x="929" y="771"/>
                  </a:lnTo>
                  <a:lnTo>
                    <a:pt x="930" y="764"/>
                  </a:lnTo>
                  <a:lnTo>
                    <a:pt x="930" y="759"/>
                  </a:lnTo>
                  <a:lnTo>
                    <a:pt x="929" y="755"/>
                  </a:lnTo>
                  <a:lnTo>
                    <a:pt x="926" y="750"/>
                  </a:lnTo>
                  <a:lnTo>
                    <a:pt x="926" y="750"/>
                  </a:lnTo>
                  <a:lnTo>
                    <a:pt x="919" y="745"/>
                  </a:lnTo>
                  <a:lnTo>
                    <a:pt x="912" y="741"/>
                  </a:lnTo>
                  <a:lnTo>
                    <a:pt x="912" y="741"/>
                  </a:lnTo>
                  <a:lnTo>
                    <a:pt x="906" y="736"/>
                  </a:lnTo>
                  <a:lnTo>
                    <a:pt x="902" y="732"/>
                  </a:lnTo>
                  <a:lnTo>
                    <a:pt x="901" y="729"/>
                  </a:lnTo>
                  <a:lnTo>
                    <a:pt x="901" y="725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8" y="707"/>
                  </a:lnTo>
                  <a:lnTo>
                    <a:pt x="915" y="699"/>
                  </a:lnTo>
                  <a:lnTo>
                    <a:pt x="922" y="690"/>
                  </a:lnTo>
                  <a:lnTo>
                    <a:pt x="931" y="682"/>
                  </a:lnTo>
                  <a:lnTo>
                    <a:pt x="947" y="669"/>
                  </a:lnTo>
                  <a:lnTo>
                    <a:pt x="957" y="662"/>
                  </a:lnTo>
                  <a:lnTo>
                    <a:pt x="957" y="662"/>
                  </a:lnTo>
                  <a:lnTo>
                    <a:pt x="958" y="655"/>
                  </a:lnTo>
                  <a:lnTo>
                    <a:pt x="961" y="643"/>
                  </a:lnTo>
                  <a:lnTo>
                    <a:pt x="966" y="629"/>
                  </a:lnTo>
                  <a:lnTo>
                    <a:pt x="971" y="622"/>
                  </a:lnTo>
                  <a:lnTo>
                    <a:pt x="976" y="615"/>
                  </a:lnTo>
                  <a:lnTo>
                    <a:pt x="976" y="615"/>
                  </a:lnTo>
                  <a:lnTo>
                    <a:pt x="985" y="601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1003" y="572"/>
                  </a:lnTo>
                  <a:lnTo>
                    <a:pt x="1013" y="558"/>
                  </a:lnTo>
                  <a:lnTo>
                    <a:pt x="1013" y="558"/>
                  </a:lnTo>
                  <a:lnTo>
                    <a:pt x="1020" y="551"/>
                  </a:lnTo>
                  <a:lnTo>
                    <a:pt x="1027" y="546"/>
                  </a:lnTo>
                  <a:lnTo>
                    <a:pt x="1027" y="546"/>
                  </a:lnTo>
                  <a:lnTo>
                    <a:pt x="1037" y="539"/>
                  </a:lnTo>
                  <a:lnTo>
                    <a:pt x="1039" y="536"/>
                  </a:lnTo>
                  <a:lnTo>
                    <a:pt x="1039" y="532"/>
                  </a:lnTo>
                  <a:lnTo>
                    <a:pt x="1039" y="532"/>
                  </a:lnTo>
                  <a:lnTo>
                    <a:pt x="1039" y="529"/>
                  </a:lnTo>
                  <a:lnTo>
                    <a:pt x="1038" y="525"/>
                  </a:lnTo>
                  <a:lnTo>
                    <a:pt x="1032" y="518"/>
                  </a:lnTo>
                  <a:lnTo>
                    <a:pt x="1032" y="518"/>
                  </a:lnTo>
                  <a:lnTo>
                    <a:pt x="1021" y="508"/>
                  </a:lnTo>
                  <a:lnTo>
                    <a:pt x="1011" y="501"/>
                  </a:lnTo>
                  <a:lnTo>
                    <a:pt x="1011" y="501"/>
                  </a:lnTo>
                  <a:lnTo>
                    <a:pt x="1003" y="494"/>
                  </a:lnTo>
                  <a:lnTo>
                    <a:pt x="996" y="486"/>
                  </a:lnTo>
                  <a:lnTo>
                    <a:pt x="993" y="483"/>
                  </a:lnTo>
                  <a:lnTo>
                    <a:pt x="992" y="477"/>
                  </a:lnTo>
                  <a:lnTo>
                    <a:pt x="990" y="473"/>
                  </a:lnTo>
                  <a:lnTo>
                    <a:pt x="989" y="466"/>
                  </a:lnTo>
                  <a:lnTo>
                    <a:pt x="990" y="466"/>
                  </a:lnTo>
                  <a:lnTo>
                    <a:pt x="990" y="466"/>
                  </a:lnTo>
                  <a:lnTo>
                    <a:pt x="992" y="472"/>
                  </a:lnTo>
                  <a:lnTo>
                    <a:pt x="993" y="477"/>
                  </a:lnTo>
                  <a:lnTo>
                    <a:pt x="995" y="481"/>
                  </a:lnTo>
                  <a:lnTo>
                    <a:pt x="997" y="486"/>
                  </a:lnTo>
                  <a:lnTo>
                    <a:pt x="1004" y="493"/>
                  </a:lnTo>
                  <a:lnTo>
                    <a:pt x="1013" y="500"/>
                  </a:lnTo>
                  <a:lnTo>
                    <a:pt x="1013" y="500"/>
                  </a:lnTo>
                  <a:lnTo>
                    <a:pt x="1023" y="507"/>
                  </a:lnTo>
                  <a:lnTo>
                    <a:pt x="1032" y="516"/>
                  </a:lnTo>
                  <a:lnTo>
                    <a:pt x="1032" y="516"/>
                  </a:lnTo>
                  <a:lnTo>
                    <a:pt x="1039" y="525"/>
                  </a:lnTo>
                  <a:lnTo>
                    <a:pt x="1041" y="529"/>
                  </a:lnTo>
                  <a:lnTo>
                    <a:pt x="1041" y="532"/>
                  </a:lnTo>
                  <a:lnTo>
                    <a:pt x="1041" y="532"/>
                  </a:lnTo>
                  <a:lnTo>
                    <a:pt x="1039" y="536"/>
                  </a:lnTo>
                  <a:lnTo>
                    <a:pt x="1037" y="540"/>
                  </a:lnTo>
                  <a:lnTo>
                    <a:pt x="1028" y="547"/>
                  </a:lnTo>
                  <a:lnTo>
                    <a:pt x="1028" y="547"/>
                  </a:lnTo>
                  <a:lnTo>
                    <a:pt x="1020" y="553"/>
                  </a:lnTo>
                  <a:lnTo>
                    <a:pt x="1013" y="560"/>
                  </a:lnTo>
                  <a:lnTo>
                    <a:pt x="1013" y="560"/>
                  </a:lnTo>
                  <a:lnTo>
                    <a:pt x="1004" y="572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986" y="602"/>
                  </a:lnTo>
                  <a:lnTo>
                    <a:pt x="976" y="616"/>
                  </a:lnTo>
                  <a:lnTo>
                    <a:pt x="976" y="616"/>
                  </a:lnTo>
                  <a:lnTo>
                    <a:pt x="972" y="622"/>
                  </a:lnTo>
                  <a:lnTo>
                    <a:pt x="968" y="630"/>
                  </a:lnTo>
                  <a:lnTo>
                    <a:pt x="962" y="645"/>
                  </a:lnTo>
                  <a:lnTo>
                    <a:pt x="958" y="658"/>
                  </a:lnTo>
                  <a:lnTo>
                    <a:pt x="957" y="662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0" y="668"/>
                  </a:lnTo>
                  <a:lnTo>
                    <a:pt x="933" y="682"/>
                  </a:lnTo>
                  <a:lnTo>
                    <a:pt x="924" y="690"/>
                  </a:lnTo>
                  <a:lnTo>
                    <a:pt x="916" y="699"/>
                  </a:lnTo>
                  <a:lnTo>
                    <a:pt x="909" y="707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2" y="725"/>
                  </a:lnTo>
                  <a:lnTo>
                    <a:pt x="902" y="729"/>
                  </a:lnTo>
                  <a:lnTo>
                    <a:pt x="902" y="732"/>
                  </a:lnTo>
                  <a:lnTo>
                    <a:pt x="906" y="736"/>
                  </a:lnTo>
                  <a:lnTo>
                    <a:pt x="913" y="739"/>
                  </a:lnTo>
                  <a:lnTo>
                    <a:pt x="913" y="739"/>
                  </a:lnTo>
                  <a:lnTo>
                    <a:pt x="919" y="743"/>
                  </a:lnTo>
                  <a:lnTo>
                    <a:pt x="926" y="749"/>
                  </a:lnTo>
                  <a:lnTo>
                    <a:pt x="926" y="749"/>
                  </a:lnTo>
                  <a:lnTo>
                    <a:pt x="930" y="753"/>
                  </a:lnTo>
                  <a:lnTo>
                    <a:pt x="931" y="759"/>
                  </a:lnTo>
                  <a:lnTo>
                    <a:pt x="931" y="764"/>
                  </a:lnTo>
                  <a:lnTo>
                    <a:pt x="930" y="771"/>
                  </a:lnTo>
                  <a:lnTo>
                    <a:pt x="923" y="787"/>
                  </a:lnTo>
                  <a:lnTo>
                    <a:pt x="915" y="804"/>
                  </a:lnTo>
                  <a:lnTo>
                    <a:pt x="915" y="804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895" y="847"/>
                  </a:lnTo>
                  <a:lnTo>
                    <a:pt x="887" y="878"/>
                  </a:lnTo>
                  <a:lnTo>
                    <a:pt x="868" y="961"/>
                  </a:lnTo>
                  <a:lnTo>
                    <a:pt x="840" y="1091"/>
                  </a:lnTo>
                  <a:lnTo>
                    <a:pt x="1188" y="1175"/>
                  </a:lnTo>
                  <a:lnTo>
                    <a:pt x="1188" y="1175"/>
                  </a:lnTo>
                  <a:lnTo>
                    <a:pt x="1538" y="1234"/>
                  </a:lnTo>
                  <a:lnTo>
                    <a:pt x="1537" y="1234"/>
                  </a:lnTo>
                  <a:lnTo>
                    <a:pt x="1510" y="1399"/>
                  </a:lnTo>
                  <a:lnTo>
                    <a:pt x="1751" y="1433"/>
                  </a:lnTo>
                  <a:lnTo>
                    <a:pt x="1750" y="1433"/>
                  </a:lnTo>
                  <a:lnTo>
                    <a:pt x="1750" y="1435"/>
                  </a:lnTo>
                  <a:lnTo>
                    <a:pt x="2355" y="1493"/>
                  </a:lnTo>
                  <a:lnTo>
                    <a:pt x="2407" y="851"/>
                  </a:lnTo>
                  <a:lnTo>
                    <a:pt x="2404" y="850"/>
                  </a:lnTo>
                  <a:lnTo>
                    <a:pt x="2402" y="853"/>
                  </a:lnTo>
                  <a:lnTo>
                    <a:pt x="2402" y="853"/>
                  </a:lnTo>
                  <a:lnTo>
                    <a:pt x="2402" y="850"/>
                  </a:lnTo>
                  <a:lnTo>
                    <a:pt x="1615" y="756"/>
                  </a:lnTo>
                  <a:lnTo>
                    <a:pt x="1605" y="818"/>
                  </a:lnTo>
                  <a:lnTo>
                    <a:pt x="1607" y="819"/>
                  </a:lnTo>
                  <a:lnTo>
                    <a:pt x="1607" y="820"/>
                  </a:lnTo>
                  <a:lnTo>
                    <a:pt x="1605" y="819"/>
                  </a:lnTo>
                  <a:lnTo>
                    <a:pt x="1539" y="1239"/>
                  </a:lnTo>
                  <a:lnTo>
                    <a:pt x="1539" y="1239"/>
                  </a:lnTo>
                  <a:lnTo>
                    <a:pt x="1604" y="819"/>
                  </a:lnTo>
                  <a:lnTo>
                    <a:pt x="1570" y="790"/>
                  </a:lnTo>
                  <a:lnTo>
                    <a:pt x="1570" y="790"/>
                  </a:lnTo>
                  <a:lnTo>
                    <a:pt x="1558" y="801"/>
                  </a:lnTo>
                  <a:lnTo>
                    <a:pt x="1549" y="806"/>
                  </a:lnTo>
                  <a:lnTo>
                    <a:pt x="1545" y="808"/>
                  </a:lnTo>
                  <a:lnTo>
                    <a:pt x="1542" y="809"/>
                  </a:lnTo>
                  <a:lnTo>
                    <a:pt x="1542" y="809"/>
                  </a:lnTo>
                  <a:lnTo>
                    <a:pt x="1509" y="806"/>
                  </a:lnTo>
                  <a:lnTo>
                    <a:pt x="1488" y="805"/>
                  </a:lnTo>
                  <a:lnTo>
                    <a:pt x="1472" y="804"/>
                  </a:lnTo>
                  <a:lnTo>
                    <a:pt x="1472" y="804"/>
                  </a:lnTo>
                  <a:lnTo>
                    <a:pt x="1465" y="802"/>
                  </a:lnTo>
                  <a:lnTo>
                    <a:pt x="1461" y="804"/>
                  </a:lnTo>
                  <a:lnTo>
                    <a:pt x="1458" y="806"/>
                  </a:lnTo>
                  <a:lnTo>
                    <a:pt x="1455" y="811"/>
                  </a:lnTo>
                  <a:lnTo>
                    <a:pt x="1455" y="811"/>
                  </a:lnTo>
                  <a:lnTo>
                    <a:pt x="1453" y="815"/>
                  </a:lnTo>
                  <a:lnTo>
                    <a:pt x="1453" y="815"/>
                  </a:lnTo>
                  <a:lnTo>
                    <a:pt x="1451" y="816"/>
                  </a:lnTo>
                  <a:lnTo>
                    <a:pt x="1447" y="818"/>
                  </a:lnTo>
                  <a:lnTo>
                    <a:pt x="1439" y="816"/>
                  </a:lnTo>
                  <a:lnTo>
                    <a:pt x="1432" y="813"/>
                  </a:lnTo>
                  <a:lnTo>
                    <a:pt x="1427" y="812"/>
                  </a:lnTo>
                  <a:lnTo>
                    <a:pt x="1427" y="812"/>
                  </a:lnTo>
                  <a:lnTo>
                    <a:pt x="1411" y="815"/>
                  </a:lnTo>
                  <a:lnTo>
                    <a:pt x="1391" y="818"/>
                  </a:lnTo>
                  <a:lnTo>
                    <a:pt x="1391" y="818"/>
                  </a:lnTo>
                  <a:lnTo>
                    <a:pt x="1388" y="816"/>
                  </a:lnTo>
                  <a:lnTo>
                    <a:pt x="1385" y="813"/>
                  </a:lnTo>
                  <a:lnTo>
                    <a:pt x="1383" y="809"/>
                  </a:lnTo>
                  <a:lnTo>
                    <a:pt x="1381" y="805"/>
                  </a:lnTo>
                  <a:lnTo>
                    <a:pt x="1380" y="794"/>
                  </a:lnTo>
                  <a:lnTo>
                    <a:pt x="1378" y="783"/>
                  </a:lnTo>
                  <a:lnTo>
                    <a:pt x="1378" y="783"/>
                  </a:lnTo>
                  <a:lnTo>
                    <a:pt x="1378" y="773"/>
                  </a:lnTo>
                  <a:lnTo>
                    <a:pt x="1377" y="764"/>
                  </a:lnTo>
                  <a:lnTo>
                    <a:pt x="1371" y="746"/>
                  </a:lnTo>
                  <a:lnTo>
                    <a:pt x="1371" y="746"/>
                  </a:lnTo>
                  <a:lnTo>
                    <a:pt x="1369" y="742"/>
                  </a:lnTo>
                  <a:lnTo>
                    <a:pt x="1366" y="738"/>
                  </a:lnTo>
                  <a:lnTo>
                    <a:pt x="1362" y="735"/>
                  </a:lnTo>
                  <a:lnTo>
                    <a:pt x="1357" y="732"/>
                  </a:lnTo>
                  <a:lnTo>
                    <a:pt x="1346" y="728"/>
                  </a:lnTo>
                  <a:lnTo>
                    <a:pt x="1332" y="725"/>
                  </a:lnTo>
                  <a:lnTo>
                    <a:pt x="1332" y="725"/>
                  </a:lnTo>
                  <a:lnTo>
                    <a:pt x="1325" y="722"/>
                  </a:lnTo>
                  <a:lnTo>
                    <a:pt x="1324" y="720"/>
                  </a:lnTo>
                  <a:lnTo>
                    <a:pt x="1324" y="720"/>
                  </a:lnTo>
                  <a:lnTo>
                    <a:pt x="1324" y="717"/>
                  </a:lnTo>
                  <a:lnTo>
                    <a:pt x="1325" y="715"/>
                  </a:lnTo>
                  <a:lnTo>
                    <a:pt x="1331" y="711"/>
                  </a:lnTo>
                  <a:lnTo>
                    <a:pt x="1331" y="711"/>
                  </a:lnTo>
                  <a:lnTo>
                    <a:pt x="1338" y="706"/>
                  </a:lnTo>
                  <a:lnTo>
                    <a:pt x="1339" y="704"/>
                  </a:lnTo>
                  <a:lnTo>
                    <a:pt x="1339" y="701"/>
                  </a:lnTo>
                  <a:lnTo>
                    <a:pt x="1339" y="701"/>
                  </a:lnTo>
                  <a:lnTo>
                    <a:pt x="1338" y="689"/>
                  </a:lnTo>
                  <a:lnTo>
                    <a:pt x="1334" y="669"/>
                  </a:lnTo>
                  <a:lnTo>
                    <a:pt x="1324" y="626"/>
                  </a:lnTo>
                  <a:lnTo>
                    <a:pt x="1324" y="626"/>
                  </a:lnTo>
                  <a:lnTo>
                    <a:pt x="1318" y="612"/>
                  </a:lnTo>
                  <a:lnTo>
                    <a:pt x="1311" y="601"/>
                  </a:lnTo>
                  <a:lnTo>
                    <a:pt x="1306" y="592"/>
                  </a:lnTo>
                  <a:lnTo>
                    <a:pt x="1301" y="588"/>
                  </a:lnTo>
                  <a:lnTo>
                    <a:pt x="1301" y="588"/>
                  </a:lnTo>
                  <a:lnTo>
                    <a:pt x="1293" y="601"/>
                  </a:lnTo>
                  <a:lnTo>
                    <a:pt x="1279" y="616"/>
                  </a:lnTo>
                  <a:lnTo>
                    <a:pt x="1279" y="616"/>
                  </a:lnTo>
                  <a:lnTo>
                    <a:pt x="1278" y="617"/>
                  </a:lnTo>
                  <a:lnTo>
                    <a:pt x="1273" y="616"/>
                  </a:lnTo>
                  <a:lnTo>
                    <a:pt x="1273" y="616"/>
                  </a:lnTo>
                  <a:lnTo>
                    <a:pt x="1269" y="613"/>
                  </a:lnTo>
                  <a:lnTo>
                    <a:pt x="1265" y="609"/>
                  </a:lnTo>
                  <a:lnTo>
                    <a:pt x="1256" y="598"/>
                  </a:lnTo>
                  <a:lnTo>
                    <a:pt x="1249" y="585"/>
                  </a:lnTo>
                  <a:lnTo>
                    <a:pt x="1248" y="579"/>
                  </a:lnTo>
                  <a:lnTo>
                    <a:pt x="1247" y="575"/>
                  </a:lnTo>
                  <a:lnTo>
                    <a:pt x="1247" y="575"/>
                  </a:lnTo>
                  <a:lnTo>
                    <a:pt x="1248" y="568"/>
                  </a:lnTo>
                  <a:lnTo>
                    <a:pt x="1252" y="560"/>
                  </a:lnTo>
                  <a:lnTo>
                    <a:pt x="1252" y="560"/>
                  </a:lnTo>
                  <a:lnTo>
                    <a:pt x="1256" y="544"/>
                  </a:lnTo>
                  <a:lnTo>
                    <a:pt x="1256" y="537"/>
                  </a:lnTo>
                  <a:lnTo>
                    <a:pt x="1256" y="530"/>
                  </a:lnTo>
                  <a:lnTo>
                    <a:pt x="1256" y="530"/>
                  </a:lnTo>
                  <a:lnTo>
                    <a:pt x="1255" y="528"/>
                  </a:lnTo>
                  <a:lnTo>
                    <a:pt x="1255" y="523"/>
                  </a:lnTo>
                  <a:lnTo>
                    <a:pt x="1259" y="511"/>
                  </a:lnTo>
                  <a:lnTo>
                    <a:pt x="1263" y="497"/>
                  </a:lnTo>
                  <a:lnTo>
                    <a:pt x="1270" y="483"/>
                  </a:lnTo>
                  <a:lnTo>
                    <a:pt x="1285" y="456"/>
                  </a:lnTo>
                  <a:lnTo>
                    <a:pt x="1293" y="444"/>
                  </a:lnTo>
                  <a:lnTo>
                    <a:pt x="1293" y="444"/>
                  </a:lnTo>
                  <a:lnTo>
                    <a:pt x="1294" y="439"/>
                  </a:lnTo>
                  <a:lnTo>
                    <a:pt x="1293" y="435"/>
                  </a:lnTo>
                  <a:lnTo>
                    <a:pt x="1293" y="435"/>
                  </a:lnTo>
                  <a:lnTo>
                    <a:pt x="1290" y="432"/>
                  </a:lnTo>
                  <a:lnTo>
                    <a:pt x="1287" y="430"/>
                  </a:lnTo>
                  <a:lnTo>
                    <a:pt x="1278" y="425"/>
                  </a:lnTo>
                  <a:lnTo>
                    <a:pt x="1269" y="423"/>
                  </a:lnTo>
                  <a:lnTo>
                    <a:pt x="1262" y="423"/>
                  </a:lnTo>
                  <a:lnTo>
                    <a:pt x="1262" y="423"/>
                  </a:lnTo>
                  <a:lnTo>
                    <a:pt x="1258" y="421"/>
                  </a:lnTo>
                  <a:lnTo>
                    <a:pt x="1255" y="417"/>
                  </a:lnTo>
                  <a:lnTo>
                    <a:pt x="1248" y="404"/>
                  </a:lnTo>
                  <a:lnTo>
                    <a:pt x="1242" y="392"/>
                  </a:lnTo>
                  <a:lnTo>
                    <a:pt x="1240" y="382"/>
                  </a:lnTo>
                  <a:lnTo>
                    <a:pt x="1240" y="382"/>
                  </a:lnTo>
                  <a:lnTo>
                    <a:pt x="1235" y="371"/>
                  </a:lnTo>
                  <a:lnTo>
                    <a:pt x="1235" y="371"/>
                  </a:lnTo>
                  <a:lnTo>
                    <a:pt x="1233" y="357"/>
                  </a:lnTo>
                  <a:lnTo>
                    <a:pt x="1228" y="343"/>
                  </a:lnTo>
                  <a:lnTo>
                    <a:pt x="1228" y="343"/>
                  </a:lnTo>
                  <a:lnTo>
                    <a:pt x="1226" y="339"/>
                  </a:lnTo>
                  <a:lnTo>
                    <a:pt x="1226" y="339"/>
                  </a:lnTo>
                  <a:lnTo>
                    <a:pt x="1220" y="329"/>
                  </a:lnTo>
                  <a:lnTo>
                    <a:pt x="1213" y="316"/>
                  </a:lnTo>
                  <a:lnTo>
                    <a:pt x="1205" y="305"/>
                  </a:lnTo>
                  <a:lnTo>
                    <a:pt x="1199" y="299"/>
                  </a:lnTo>
                  <a:lnTo>
                    <a:pt x="1192" y="294"/>
                  </a:lnTo>
                  <a:lnTo>
                    <a:pt x="1192" y="294"/>
                  </a:lnTo>
                  <a:lnTo>
                    <a:pt x="1185" y="288"/>
                  </a:lnTo>
                  <a:lnTo>
                    <a:pt x="1181" y="282"/>
                  </a:lnTo>
                  <a:lnTo>
                    <a:pt x="1179" y="277"/>
                  </a:lnTo>
                  <a:lnTo>
                    <a:pt x="1178" y="273"/>
                  </a:lnTo>
                  <a:lnTo>
                    <a:pt x="1178" y="267"/>
                  </a:lnTo>
                  <a:lnTo>
                    <a:pt x="1178" y="263"/>
                  </a:lnTo>
                  <a:lnTo>
                    <a:pt x="1181" y="253"/>
                  </a:lnTo>
                  <a:lnTo>
                    <a:pt x="1181" y="253"/>
                  </a:lnTo>
                  <a:lnTo>
                    <a:pt x="1184" y="245"/>
                  </a:lnTo>
                  <a:lnTo>
                    <a:pt x="1184" y="245"/>
                  </a:lnTo>
                  <a:lnTo>
                    <a:pt x="1182" y="238"/>
                  </a:lnTo>
                  <a:lnTo>
                    <a:pt x="1179" y="231"/>
                  </a:lnTo>
                  <a:lnTo>
                    <a:pt x="1170" y="214"/>
                  </a:lnTo>
                  <a:lnTo>
                    <a:pt x="1170" y="214"/>
                  </a:lnTo>
                  <a:lnTo>
                    <a:pt x="1163" y="203"/>
                  </a:lnTo>
                  <a:lnTo>
                    <a:pt x="1158" y="191"/>
                  </a:lnTo>
                  <a:lnTo>
                    <a:pt x="1158" y="191"/>
                  </a:lnTo>
                  <a:lnTo>
                    <a:pt x="1157" y="187"/>
                  </a:lnTo>
                  <a:lnTo>
                    <a:pt x="1157" y="182"/>
                  </a:lnTo>
                  <a:lnTo>
                    <a:pt x="1157" y="169"/>
                  </a:lnTo>
                  <a:lnTo>
                    <a:pt x="1163" y="145"/>
                  </a:lnTo>
                  <a:lnTo>
                    <a:pt x="1163" y="145"/>
                  </a:lnTo>
                  <a:lnTo>
                    <a:pt x="1165" y="130"/>
                  </a:lnTo>
                  <a:lnTo>
                    <a:pt x="1165" y="130"/>
                  </a:lnTo>
                  <a:lnTo>
                    <a:pt x="1168" y="114"/>
                  </a:lnTo>
                  <a:lnTo>
                    <a:pt x="1174" y="86"/>
                  </a:lnTo>
                  <a:lnTo>
                    <a:pt x="1185" y="33"/>
                  </a:lnTo>
                  <a:lnTo>
                    <a:pt x="1185" y="33"/>
                  </a:lnTo>
                  <a:lnTo>
                    <a:pt x="1181" y="33"/>
                  </a:lnTo>
                  <a:lnTo>
                    <a:pt x="1181" y="32"/>
                  </a:lnTo>
                  <a:lnTo>
                    <a:pt x="1181" y="32"/>
                  </a:lnTo>
                  <a:lnTo>
                    <a:pt x="1185" y="32"/>
                  </a:lnTo>
                  <a:lnTo>
                    <a:pt x="1185" y="32"/>
                  </a:lnTo>
                  <a:lnTo>
                    <a:pt x="1185" y="30"/>
                  </a:lnTo>
                  <a:lnTo>
                    <a:pt x="1086" y="0"/>
                  </a:lnTo>
                  <a:lnTo>
                    <a:pt x="1086" y="0"/>
                  </a:lnTo>
                  <a:lnTo>
                    <a:pt x="1056" y="99"/>
                  </a:lnTo>
                  <a:lnTo>
                    <a:pt x="1035" y="172"/>
                  </a:lnTo>
                  <a:lnTo>
                    <a:pt x="1027" y="204"/>
                  </a:lnTo>
                  <a:lnTo>
                    <a:pt x="1021" y="231"/>
                  </a:lnTo>
                  <a:lnTo>
                    <a:pt x="1021" y="231"/>
                  </a:lnTo>
                  <a:lnTo>
                    <a:pt x="1009" y="299"/>
                  </a:lnTo>
                  <a:lnTo>
                    <a:pt x="1009" y="299"/>
                  </a:lnTo>
                  <a:lnTo>
                    <a:pt x="996" y="367"/>
                  </a:lnTo>
                  <a:lnTo>
                    <a:pt x="993" y="393"/>
                  </a:lnTo>
                  <a:lnTo>
                    <a:pt x="990" y="410"/>
                  </a:lnTo>
                  <a:lnTo>
                    <a:pt x="990" y="410"/>
                  </a:lnTo>
                  <a:lnTo>
                    <a:pt x="990" y="428"/>
                  </a:lnTo>
                  <a:lnTo>
                    <a:pt x="990" y="445"/>
                  </a:lnTo>
                  <a:lnTo>
                    <a:pt x="990" y="445"/>
                  </a:lnTo>
                  <a:lnTo>
                    <a:pt x="988" y="452"/>
                  </a:lnTo>
                  <a:lnTo>
                    <a:pt x="986" y="458"/>
                  </a:lnTo>
                  <a:lnTo>
                    <a:pt x="983" y="460"/>
                  </a:lnTo>
                  <a:lnTo>
                    <a:pt x="979" y="462"/>
                  </a:lnTo>
                  <a:lnTo>
                    <a:pt x="979" y="462"/>
                  </a:lnTo>
                  <a:lnTo>
                    <a:pt x="976" y="462"/>
                  </a:lnTo>
                  <a:lnTo>
                    <a:pt x="976" y="462"/>
                  </a:lnTo>
                  <a:lnTo>
                    <a:pt x="957" y="456"/>
                  </a:lnTo>
                  <a:lnTo>
                    <a:pt x="927" y="449"/>
                  </a:lnTo>
                  <a:lnTo>
                    <a:pt x="896" y="444"/>
                  </a:lnTo>
                  <a:lnTo>
                    <a:pt x="875" y="442"/>
                  </a:lnTo>
                  <a:lnTo>
                    <a:pt x="875" y="442"/>
                  </a:lnTo>
                  <a:lnTo>
                    <a:pt x="864" y="441"/>
                  </a:lnTo>
                  <a:lnTo>
                    <a:pt x="846" y="437"/>
                  </a:lnTo>
                  <a:lnTo>
                    <a:pt x="801" y="427"/>
                  </a:lnTo>
                  <a:lnTo>
                    <a:pt x="801" y="427"/>
                  </a:lnTo>
                  <a:lnTo>
                    <a:pt x="752" y="417"/>
                  </a:lnTo>
                  <a:lnTo>
                    <a:pt x="752" y="417"/>
                  </a:lnTo>
                  <a:lnTo>
                    <a:pt x="740" y="414"/>
                  </a:lnTo>
                  <a:lnTo>
                    <a:pt x="730" y="414"/>
                  </a:lnTo>
                  <a:lnTo>
                    <a:pt x="730" y="414"/>
                  </a:lnTo>
                  <a:lnTo>
                    <a:pt x="716" y="416"/>
                  </a:lnTo>
                  <a:lnTo>
                    <a:pt x="716" y="416"/>
                  </a:lnTo>
                  <a:lnTo>
                    <a:pt x="705" y="417"/>
                  </a:lnTo>
                  <a:lnTo>
                    <a:pt x="705" y="417"/>
                  </a:lnTo>
                  <a:lnTo>
                    <a:pt x="653" y="418"/>
                  </a:lnTo>
                  <a:lnTo>
                    <a:pt x="653" y="418"/>
                  </a:lnTo>
                  <a:lnTo>
                    <a:pt x="592" y="420"/>
                  </a:lnTo>
                  <a:lnTo>
                    <a:pt x="592" y="420"/>
                  </a:lnTo>
                  <a:lnTo>
                    <a:pt x="583" y="421"/>
                  </a:lnTo>
                  <a:lnTo>
                    <a:pt x="578" y="423"/>
                  </a:lnTo>
                  <a:lnTo>
                    <a:pt x="577" y="425"/>
                  </a:lnTo>
                  <a:lnTo>
                    <a:pt x="576" y="427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53" y="421"/>
                  </a:lnTo>
                  <a:lnTo>
                    <a:pt x="538" y="413"/>
                  </a:lnTo>
                  <a:lnTo>
                    <a:pt x="529" y="410"/>
                  </a:lnTo>
                  <a:lnTo>
                    <a:pt x="525" y="406"/>
                  </a:lnTo>
                  <a:lnTo>
                    <a:pt x="525" y="406"/>
                  </a:lnTo>
                  <a:lnTo>
                    <a:pt x="521" y="402"/>
                  </a:lnTo>
                  <a:lnTo>
                    <a:pt x="517" y="399"/>
                  </a:lnTo>
                  <a:lnTo>
                    <a:pt x="504" y="395"/>
                  </a:lnTo>
                  <a:lnTo>
                    <a:pt x="490" y="392"/>
                  </a:lnTo>
                  <a:lnTo>
                    <a:pt x="475" y="389"/>
                  </a:lnTo>
                  <a:lnTo>
                    <a:pt x="475" y="389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48" y="383"/>
                  </a:lnTo>
                  <a:lnTo>
                    <a:pt x="437" y="383"/>
                  </a:lnTo>
                  <a:lnTo>
                    <a:pt x="437" y="383"/>
                  </a:lnTo>
                  <a:lnTo>
                    <a:pt x="427" y="383"/>
                  </a:lnTo>
                  <a:lnTo>
                    <a:pt x="419" y="385"/>
                  </a:lnTo>
                  <a:lnTo>
                    <a:pt x="419" y="385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5"/>
                  </a:lnTo>
                  <a:lnTo>
                    <a:pt x="402" y="383"/>
                  </a:lnTo>
                  <a:lnTo>
                    <a:pt x="392" y="376"/>
                  </a:lnTo>
                  <a:lnTo>
                    <a:pt x="392" y="376"/>
                  </a:lnTo>
                  <a:lnTo>
                    <a:pt x="377" y="368"/>
                  </a:lnTo>
                  <a:lnTo>
                    <a:pt x="370" y="365"/>
                  </a:lnTo>
                  <a:lnTo>
                    <a:pt x="363" y="364"/>
                  </a:lnTo>
                  <a:lnTo>
                    <a:pt x="363" y="364"/>
                  </a:lnTo>
                  <a:lnTo>
                    <a:pt x="360" y="362"/>
                  </a:lnTo>
                  <a:lnTo>
                    <a:pt x="357" y="361"/>
                  </a:lnTo>
                  <a:lnTo>
                    <a:pt x="354" y="360"/>
                  </a:lnTo>
                  <a:lnTo>
                    <a:pt x="353" y="357"/>
                  </a:lnTo>
                  <a:lnTo>
                    <a:pt x="351" y="350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49" y="318"/>
                  </a:lnTo>
                  <a:lnTo>
                    <a:pt x="346" y="311"/>
                  </a:lnTo>
                  <a:lnTo>
                    <a:pt x="346" y="311"/>
                  </a:lnTo>
                  <a:lnTo>
                    <a:pt x="343" y="302"/>
                  </a:lnTo>
                  <a:lnTo>
                    <a:pt x="342" y="292"/>
                  </a:lnTo>
                  <a:lnTo>
                    <a:pt x="342" y="292"/>
                  </a:lnTo>
                  <a:lnTo>
                    <a:pt x="342" y="289"/>
                  </a:lnTo>
                  <a:lnTo>
                    <a:pt x="340" y="285"/>
                  </a:lnTo>
                  <a:lnTo>
                    <a:pt x="333" y="277"/>
                  </a:lnTo>
                  <a:lnTo>
                    <a:pt x="323" y="267"/>
                  </a:lnTo>
                  <a:lnTo>
                    <a:pt x="314" y="260"/>
                  </a:lnTo>
                  <a:lnTo>
                    <a:pt x="314" y="260"/>
                  </a:lnTo>
                  <a:lnTo>
                    <a:pt x="301" y="249"/>
                  </a:lnTo>
                  <a:lnTo>
                    <a:pt x="301" y="249"/>
                  </a:lnTo>
                  <a:lnTo>
                    <a:pt x="298" y="246"/>
                  </a:lnTo>
                  <a:lnTo>
                    <a:pt x="294" y="245"/>
                  </a:lnTo>
                  <a:lnTo>
                    <a:pt x="281" y="243"/>
                  </a:lnTo>
                  <a:lnTo>
                    <a:pt x="281" y="243"/>
                  </a:lnTo>
                  <a:lnTo>
                    <a:pt x="269" y="245"/>
                  </a:lnTo>
                  <a:lnTo>
                    <a:pt x="258" y="246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2" y="247"/>
                  </a:lnTo>
                  <a:lnTo>
                    <a:pt x="238" y="243"/>
                  </a:lnTo>
                  <a:lnTo>
                    <a:pt x="238" y="243"/>
                  </a:lnTo>
                  <a:lnTo>
                    <a:pt x="227" y="261"/>
                  </a:lnTo>
                  <a:lnTo>
                    <a:pt x="214" y="284"/>
                  </a:lnTo>
                  <a:lnTo>
                    <a:pt x="214" y="284"/>
                  </a:lnTo>
                  <a:lnTo>
                    <a:pt x="203" y="312"/>
                  </a:lnTo>
                  <a:lnTo>
                    <a:pt x="192" y="344"/>
                  </a:lnTo>
                  <a:lnTo>
                    <a:pt x="182" y="375"/>
                  </a:lnTo>
                  <a:lnTo>
                    <a:pt x="175" y="399"/>
                  </a:lnTo>
                  <a:lnTo>
                    <a:pt x="175" y="399"/>
                  </a:lnTo>
                  <a:lnTo>
                    <a:pt x="171" y="416"/>
                  </a:lnTo>
                  <a:lnTo>
                    <a:pt x="167" y="430"/>
                  </a:lnTo>
                  <a:lnTo>
                    <a:pt x="153" y="460"/>
                  </a:lnTo>
                  <a:lnTo>
                    <a:pt x="153" y="460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1" name="Freeform 61"/>
            <p:cNvSpPr/>
            <p:nvPr/>
          </p:nvSpPr>
          <p:spPr bwMode="auto">
            <a:xfrm>
              <a:off x="3724275" y="3870325"/>
              <a:ext cx="379413" cy="633412"/>
            </a:xfrm>
            <a:custGeom>
              <a:avLst/>
              <a:gdLst>
                <a:gd name="T0" fmla="*/ 96 w 479"/>
                <a:gd name="T1" fmla="*/ 797 h 797"/>
                <a:gd name="T2" fmla="*/ 112 w 479"/>
                <a:gd name="T3" fmla="*/ 794 h 797"/>
                <a:gd name="T4" fmla="*/ 149 w 479"/>
                <a:gd name="T5" fmla="*/ 780 h 797"/>
                <a:gd name="T6" fmla="*/ 158 w 479"/>
                <a:gd name="T7" fmla="*/ 771 h 797"/>
                <a:gd name="T8" fmla="*/ 155 w 479"/>
                <a:gd name="T9" fmla="*/ 773 h 797"/>
                <a:gd name="T10" fmla="*/ 155 w 479"/>
                <a:gd name="T11" fmla="*/ 771 h 797"/>
                <a:gd name="T12" fmla="*/ 152 w 479"/>
                <a:gd name="T13" fmla="*/ 764 h 797"/>
                <a:gd name="T14" fmla="*/ 135 w 479"/>
                <a:gd name="T15" fmla="*/ 755 h 797"/>
                <a:gd name="T16" fmla="*/ 140 w 479"/>
                <a:gd name="T17" fmla="*/ 741 h 797"/>
                <a:gd name="T18" fmla="*/ 152 w 479"/>
                <a:gd name="T19" fmla="*/ 718 h 797"/>
                <a:gd name="T20" fmla="*/ 154 w 479"/>
                <a:gd name="T21" fmla="*/ 714 h 797"/>
                <a:gd name="T22" fmla="*/ 155 w 479"/>
                <a:gd name="T23" fmla="*/ 713 h 797"/>
                <a:gd name="T24" fmla="*/ 148 w 479"/>
                <a:gd name="T25" fmla="*/ 707 h 797"/>
                <a:gd name="T26" fmla="*/ 141 w 479"/>
                <a:gd name="T27" fmla="*/ 701 h 797"/>
                <a:gd name="T28" fmla="*/ 133 w 479"/>
                <a:gd name="T29" fmla="*/ 694 h 797"/>
                <a:gd name="T30" fmla="*/ 123 w 479"/>
                <a:gd name="T31" fmla="*/ 682 h 797"/>
                <a:gd name="T32" fmla="*/ 117 w 479"/>
                <a:gd name="T33" fmla="*/ 668 h 797"/>
                <a:gd name="T34" fmla="*/ 119 w 479"/>
                <a:gd name="T35" fmla="*/ 665 h 797"/>
                <a:gd name="T36" fmla="*/ 479 w 479"/>
                <a:gd name="T37" fmla="*/ 617 h 797"/>
                <a:gd name="T38" fmla="*/ 467 w 479"/>
                <a:gd name="T39" fmla="*/ 591 h 797"/>
                <a:gd name="T40" fmla="*/ 458 w 479"/>
                <a:gd name="T41" fmla="*/ 556 h 797"/>
                <a:gd name="T42" fmla="*/ 456 w 479"/>
                <a:gd name="T43" fmla="*/ 543 h 797"/>
                <a:gd name="T44" fmla="*/ 456 w 479"/>
                <a:gd name="T45" fmla="*/ 522 h 797"/>
                <a:gd name="T46" fmla="*/ 446 w 479"/>
                <a:gd name="T47" fmla="*/ 463 h 797"/>
                <a:gd name="T48" fmla="*/ 445 w 479"/>
                <a:gd name="T49" fmla="*/ 458 h 797"/>
                <a:gd name="T50" fmla="*/ 452 w 479"/>
                <a:gd name="T51" fmla="*/ 442 h 797"/>
                <a:gd name="T52" fmla="*/ 458 w 479"/>
                <a:gd name="T53" fmla="*/ 432 h 797"/>
                <a:gd name="T54" fmla="*/ 463 w 479"/>
                <a:gd name="T55" fmla="*/ 421 h 797"/>
                <a:gd name="T56" fmla="*/ 463 w 479"/>
                <a:gd name="T57" fmla="*/ 409 h 797"/>
                <a:gd name="T58" fmla="*/ 459 w 479"/>
                <a:gd name="T59" fmla="*/ 406 h 797"/>
                <a:gd name="T60" fmla="*/ 452 w 479"/>
                <a:gd name="T61" fmla="*/ 403 h 797"/>
                <a:gd name="T62" fmla="*/ 446 w 479"/>
                <a:gd name="T63" fmla="*/ 399 h 797"/>
                <a:gd name="T64" fmla="*/ 437 w 479"/>
                <a:gd name="T65" fmla="*/ 386 h 797"/>
                <a:gd name="T66" fmla="*/ 432 w 479"/>
                <a:gd name="T67" fmla="*/ 375 h 797"/>
                <a:gd name="T68" fmla="*/ 431 w 479"/>
                <a:gd name="T69" fmla="*/ 368 h 797"/>
                <a:gd name="T70" fmla="*/ 428 w 479"/>
                <a:gd name="T71" fmla="*/ 354 h 797"/>
                <a:gd name="T72" fmla="*/ 413 w 479"/>
                <a:gd name="T73" fmla="*/ 318 h 797"/>
                <a:gd name="T74" fmla="*/ 0 w 479"/>
                <a:gd name="T75" fmla="*/ 28 h 797"/>
                <a:gd name="T76" fmla="*/ 40 w 479"/>
                <a:gd name="T77" fmla="*/ 766 h 797"/>
                <a:gd name="T78" fmla="*/ 43 w 479"/>
                <a:gd name="T79" fmla="*/ 763 h 797"/>
                <a:gd name="T80" fmla="*/ 58 w 479"/>
                <a:gd name="T81" fmla="*/ 748 h 797"/>
                <a:gd name="T82" fmla="*/ 71 w 479"/>
                <a:gd name="T83" fmla="*/ 729 h 797"/>
                <a:gd name="T84" fmla="*/ 81 w 479"/>
                <a:gd name="T85" fmla="*/ 717 h 797"/>
                <a:gd name="T86" fmla="*/ 82 w 479"/>
                <a:gd name="T87" fmla="*/ 717 h 797"/>
                <a:gd name="T88" fmla="*/ 82 w 479"/>
                <a:gd name="T89" fmla="*/ 722 h 797"/>
                <a:gd name="T90" fmla="*/ 81 w 479"/>
                <a:gd name="T91" fmla="*/ 732 h 797"/>
                <a:gd name="T92" fmla="*/ 95 w 479"/>
                <a:gd name="T93" fmla="*/ 760 h 797"/>
                <a:gd name="T94" fmla="*/ 96 w 479"/>
                <a:gd name="T95" fmla="*/ 771 h 797"/>
                <a:gd name="T96" fmla="*/ 96 w 479"/>
                <a:gd name="T97" fmla="*/ 776 h 797"/>
                <a:gd name="T98" fmla="*/ 92 w 479"/>
                <a:gd name="T99" fmla="*/ 785 h 797"/>
                <a:gd name="T100" fmla="*/ 89 w 479"/>
                <a:gd name="T101" fmla="*/ 790 h 797"/>
                <a:gd name="T102" fmla="*/ 89 w 479"/>
                <a:gd name="T103" fmla="*/ 794 h 797"/>
                <a:gd name="T104" fmla="*/ 96 w 479"/>
                <a:gd name="T105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9" h="797">
                  <a:moveTo>
                    <a:pt x="96" y="797"/>
                  </a:moveTo>
                  <a:lnTo>
                    <a:pt x="96" y="797"/>
                  </a:lnTo>
                  <a:lnTo>
                    <a:pt x="103" y="797"/>
                  </a:lnTo>
                  <a:lnTo>
                    <a:pt x="112" y="794"/>
                  </a:lnTo>
                  <a:lnTo>
                    <a:pt x="131" y="787"/>
                  </a:lnTo>
                  <a:lnTo>
                    <a:pt x="149" y="780"/>
                  </a:lnTo>
                  <a:lnTo>
                    <a:pt x="159" y="774"/>
                  </a:lnTo>
                  <a:lnTo>
                    <a:pt x="158" y="771"/>
                  </a:lnTo>
                  <a:lnTo>
                    <a:pt x="158" y="771"/>
                  </a:lnTo>
                  <a:lnTo>
                    <a:pt x="155" y="773"/>
                  </a:lnTo>
                  <a:lnTo>
                    <a:pt x="155" y="771"/>
                  </a:lnTo>
                  <a:lnTo>
                    <a:pt x="155" y="771"/>
                  </a:lnTo>
                  <a:lnTo>
                    <a:pt x="156" y="770"/>
                  </a:lnTo>
                  <a:lnTo>
                    <a:pt x="152" y="764"/>
                  </a:lnTo>
                  <a:lnTo>
                    <a:pt x="134" y="755"/>
                  </a:lnTo>
                  <a:lnTo>
                    <a:pt x="135" y="755"/>
                  </a:lnTo>
                  <a:lnTo>
                    <a:pt x="135" y="755"/>
                  </a:lnTo>
                  <a:lnTo>
                    <a:pt x="140" y="741"/>
                  </a:lnTo>
                  <a:lnTo>
                    <a:pt x="145" y="728"/>
                  </a:lnTo>
                  <a:lnTo>
                    <a:pt x="152" y="718"/>
                  </a:lnTo>
                  <a:lnTo>
                    <a:pt x="152" y="718"/>
                  </a:lnTo>
                  <a:lnTo>
                    <a:pt x="154" y="714"/>
                  </a:lnTo>
                  <a:lnTo>
                    <a:pt x="155" y="713"/>
                  </a:lnTo>
                  <a:lnTo>
                    <a:pt x="155" y="713"/>
                  </a:lnTo>
                  <a:lnTo>
                    <a:pt x="152" y="710"/>
                  </a:lnTo>
                  <a:lnTo>
                    <a:pt x="148" y="707"/>
                  </a:lnTo>
                  <a:lnTo>
                    <a:pt x="148" y="707"/>
                  </a:lnTo>
                  <a:lnTo>
                    <a:pt x="141" y="701"/>
                  </a:lnTo>
                  <a:lnTo>
                    <a:pt x="133" y="694"/>
                  </a:lnTo>
                  <a:lnTo>
                    <a:pt x="133" y="694"/>
                  </a:lnTo>
                  <a:lnTo>
                    <a:pt x="127" y="687"/>
                  </a:lnTo>
                  <a:lnTo>
                    <a:pt x="123" y="682"/>
                  </a:lnTo>
                  <a:lnTo>
                    <a:pt x="119" y="673"/>
                  </a:lnTo>
                  <a:lnTo>
                    <a:pt x="117" y="668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479" y="617"/>
                  </a:lnTo>
                  <a:lnTo>
                    <a:pt x="479" y="617"/>
                  </a:lnTo>
                  <a:lnTo>
                    <a:pt x="467" y="591"/>
                  </a:lnTo>
                  <a:lnTo>
                    <a:pt x="460" y="573"/>
                  </a:lnTo>
                  <a:lnTo>
                    <a:pt x="458" y="556"/>
                  </a:lnTo>
                  <a:lnTo>
                    <a:pt x="458" y="556"/>
                  </a:lnTo>
                  <a:lnTo>
                    <a:pt x="456" y="543"/>
                  </a:lnTo>
                  <a:lnTo>
                    <a:pt x="456" y="533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46" y="463"/>
                  </a:lnTo>
                  <a:lnTo>
                    <a:pt x="446" y="463"/>
                  </a:lnTo>
                  <a:lnTo>
                    <a:pt x="445" y="458"/>
                  </a:lnTo>
                  <a:lnTo>
                    <a:pt x="446" y="452"/>
                  </a:lnTo>
                  <a:lnTo>
                    <a:pt x="452" y="442"/>
                  </a:lnTo>
                  <a:lnTo>
                    <a:pt x="452" y="442"/>
                  </a:lnTo>
                  <a:lnTo>
                    <a:pt x="458" y="432"/>
                  </a:lnTo>
                  <a:lnTo>
                    <a:pt x="463" y="421"/>
                  </a:lnTo>
                  <a:lnTo>
                    <a:pt x="463" y="421"/>
                  </a:lnTo>
                  <a:lnTo>
                    <a:pt x="465" y="413"/>
                  </a:lnTo>
                  <a:lnTo>
                    <a:pt x="463" y="409"/>
                  </a:lnTo>
                  <a:lnTo>
                    <a:pt x="462" y="407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2" y="403"/>
                  </a:lnTo>
                  <a:lnTo>
                    <a:pt x="452" y="403"/>
                  </a:lnTo>
                  <a:lnTo>
                    <a:pt x="446" y="399"/>
                  </a:lnTo>
                  <a:lnTo>
                    <a:pt x="439" y="390"/>
                  </a:lnTo>
                  <a:lnTo>
                    <a:pt x="437" y="386"/>
                  </a:lnTo>
                  <a:lnTo>
                    <a:pt x="434" y="381"/>
                  </a:lnTo>
                  <a:lnTo>
                    <a:pt x="432" y="375"/>
                  </a:lnTo>
                  <a:lnTo>
                    <a:pt x="431" y="368"/>
                  </a:lnTo>
                  <a:lnTo>
                    <a:pt x="431" y="368"/>
                  </a:lnTo>
                  <a:lnTo>
                    <a:pt x="431" y="361"/>
                  </a:lnTo>
                  <a:lnTo>
                    <a:pt x="428" y="354"/>
                  </a:lnTo>
                  <a:lnTo>
                    <a:pt x="423" y="337"/>
                  </a:lnTo>
                  <a:lnTo>
                    <a:pt x="413" y="318"/>
                  </a:lnTo>
                  <a:lnTo>
                    <a:pt x="320" y="0"/>
                  </a:lnTo>
                  <a:lnTo>
                    <a:pt x="0" y="28"/>
                  </a:lnTo>
                  <a:lnTo>
                    <a:pt x="26" y="767"/>
                  </a:lnTo>
                  <a:lnTo>
                    <a:pt x="40" y="766"/>
                  </a:lnTo>
                  <a:lnTo>
                    <a:pt x="40" y="766"/>
                  </a:lnTo>
                  <a:lnTo>
                    <a:pt x="43" y="763"/>
                  </a:lnTo>
                  <a:lnTo>
                    <a:pt x="49" y="757"/>
                  </a:lnTo>
                  <a:lnTo>
                    <a:pt x="58" y="748"/>
                  </a:lnTo>
                  <a:lnTo>
                    <a:pt x="71" y="729"/>
                  </a:lnTo>
                  <a:lnTo>
                    <a:pt x="71" y="729"/>
                  </a:lnTo>
                  <a:lnTo>
                    <a:pt x="79" y="718"/>
                  </a:lnTo>
                  <a:lnTo>
                    <a:pt x="81" y="717"/>
                  </a:lnTo>
                  <a:lnTo>
                    <a:pt x="82" y="717"/>
                  </a:lnTo>
                  <a:lnTo>
                    <a:pt x="82" y="717"/>
                  </a:lnTo>
                  <a:lnTo>
                    <a:pt x="84" y="718"/>
                  </a:lnTo>
                  <a:lnTo>
                    <a:pt x="82" y="722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9" y="748"/>
                  </a:lnTo>
                  <a:lnTo>
                    <a:pt x="95" y="760"/>
                  </a:lnTo>
                  <a:lnTo>
                    <a:pt x="96" y="766"/>
                  </a:lnTo>
                  <a:lnTo>
                    <a:pt x="96" y="771"/>
                  </a:lnTo>
                  <a:lnTo>
                    <a:pt x="96" y="771"/>
                  </a:lnTo>
                  <a:lnTo>
                    <a:pt x="96" y="776"/>
                  </a:lnTo>
                  <a:lnTo>
                    <a:pt x="95" y="780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89" y="790"/>
                  </a:lnTo>
                  <a:lnTo>
                    <a:pt x="89" y="794"/>
                  </a:lnTo>
                  <a:lnTo>
                    <a:pt x="89" y="794"/>
                  </a:lnTo>
                  <a:lnTo>
                    <a:pt x="92" y="795"/>
                  </a:lnTo>
                  <a:lnTo>
                    <a:pt x="96" y="797"/>
                  </a:lnTo>
                  <a:lnTo>
                    <a:pt x="96" y="7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2" name="Freeform 62"/>
            <p:cNvSpPr/>
            <p:nvPr/>
          </p:nvSpPr>
          <p:spPr bwMode="auto">
            <a:xfrm>
              <a:off x="1746250" y="3703638"/>
              <a:ext cx="1417638" cy="1385887"/>
            </a:xfrm>
            <a:custGeom>
              <a:avLst/>
              <a:gdLst>
                <a:gd name="T0" fmla="*/ 1429 w 1786"/>
                <a:gd name="T1" fmla="*/ 1322 h 1746"/>
                <a:gd name="T2" fmla="*/ 1560 w 1786"/>
                <a:gd name="T3" fmla="*/ 1256 h 1746"/>
                <a:gd name="T4" fmla="*/ 1620 w 1786"/>
                <a:gd name="T5" fmla="*/ 1201 h 1746"/>
                <a:gd name="T6" fmla="*/ 1660 w 1786"/>
                <a:gd name="T7" fmla="*/ 1162 h 1746"/>
                <a:gd name="T8" fmla="*/ 1756 w 1786"/>
                <a:gd name="T9" fmla="*/ 1131 h 1746"/>
                <a:gd name="T10" fmla="*/ 1750 w 1786"/>
                <a:gd name="T11" fmla="*/ 1127 h 1746"/>
                <a:gd name="T12" fmla="*/ 1749 w 1786"/>
                <a:gd name="T13" fmla="*/ 1097 h 1746"/>
                <a:gd name="T14" fmla="*/ 1774 w 1786"/>
                <a:gd name="T15" fmla="*/ 1050 h 1746"/>
                <a:gd name="T16" fmla="*/ 1774 w 1786"/>
                <a:gd name="T17" fmla="*/ 953 h 1746"/>
                <a:gd name="T18" fmla="*/ 1737 w 1786"/>
                <a:gd name="T19" fmla="*/ 784 h 1746"/>
                <a:gd name="T20" fmla="*/ 1676 w 1786"/>
                <a:gd name="T21" fmla="*/ 510 h 1746"/>
                <a:gd name="T22" fmla="*/ 1648 w 1786"/>
                <a:gd name="T23" fmla="*/ 485 h 1746"/>
                <a:gd name="T24" fmla="*/ 1572 w 1786"/>
                <a:gd name="T25" fmla="*/ 446 h 1746"/>
                <a:gd name="T26" fmla="*/ 1547 w 1786"/>
                <a:gd name="T27" fmla="*/ 439 h 1746"/>
                <a:gd name="T28" fmla="*/ 1508 w 1786"/>
                <a:gd name="T29" fmla="*/ 443 h 1746"/>
                <a:gd name="T30" fmla="*/ 1491 w 1786"/>
                <a:gd name="T31" fmla="*/ 449 h 1746"/>
                <a:gd name="T32" fmla="*/ 1433 w 1786"/>
                <a:gd name="T33" fmla="*/ 480 h 1746"/>
                <a:gd name="T34" fmla="*/ 1380 w 1786"/>
                <a:gd name="T35" fmla="*/ 466 h 1746"/>
                <a:gd name="T36" fmla="*/ 1351 w 1786"/>
                <a:gd name="T37" fmla="*/ 450 h 1746"/>
                <a:gd name="T38" fmla="*/ 1342 w 1786"/>
                <a:gd name="T39" fmla="*/ 445 h 1746"/>
                <a:gd name="T40" fmla="*/ 1323 w 1786"/>
                <a:gd name="T41" fmla="*/ 477 h 1746"/>
                <a:gd name="T42" fmla="*/ 1274 w 1786"/>
                <a:gd name="T43" fmla="*/ 478 h 1746"/>
                <a:gd name="T44" fmla="*/ 1257 w 1786"/>
                <a:gd name="T45" fmla="*/ 456 h 1746"/>
                <a:gd name="T46" fmla="*/ 1232 w 1786"/>
                <a:gd name="T47" fmla="*/ 450 h 1746"/>
                <a:gd name="T48" fmla="*/ 1199 w 1786"/>
                <a:gd name="T49" fmla="*/ 457 h 1746"/>
                <a:gd name="T50" fmla="*/ 1180 w 1786"/>
                <a:gd name="T51" fmla="*/ 433 h 1746"/>
                <a:gd name="T52" fmla="*/ 1157 w 1786"/>
                <a:gd name="T53" fmla="*/ 407 h 1746"/>
                <a:gd name="T54" fmla="*/ 1040 w 1786"/>
                <a:gd name="T55" fmla="*/ 390 h 1746"/>
                <a:gd name="T56" fmla="*/ 1043 w 1786"/>
                <a:gd name="T57" fmla="*/ 373 h 1746"/>
                <a:gd name="T58" fmla="*/ 970 w 1786"/>
                <a:gd name="T59" fmla="*/ 362 h 1746"/>
                <a:gd name="T60" fmla="*/ 931 w 1786"/>
                <a:gd name="T61" fmla="*/ 23 h 1746"/>
                <a:gd name="T62" fmla="*/ 9 w 1786"/>
                <a:gd name="T63" fmla="*/ 754 h 1746"/>
                <a:gd name="T64" fmla="*/ 70 w 1786"/>
                <a:gd name="T65" fmla="*/ 813 h 1746"/>
                <a:gd name="T66" fmla="*/ 152 w 1786"/>
                <a:gd name="T67" fmla="*/ 896 h 1746"/>
                <a:gd name="T68" fmla="*/ 196 w 1786"/>
                <a:gd name="T69" fmla="*/ 957 h 1746"/>
                <a:gd name="T70" fmla="*/ 233 w 1786"/>
                <a:gd name="T71" fmla="*/ 1016 h 1746"/>
                <a:gd name="T72" fmla="*/ 229 w 1786"/>
                <a:gd name="T73" fmla="*/ 1075 h 1746"/>
                <a:gd name="T74" fmla="*/ 280 w 1786"/>
                <a:gd name="T75" fmla="*/ 1135 h 1746"/>
                <a:gd name="T76" fmla="*/ 373 w 1786"/>
                <a:gd name="T77" fmla="*/ 1194 h 1746"/>
                <a:gd name="T78" fmla="*/ 449 w 1786"/>
                <a:gd name="T79" fmla="*/ 1201 h 1746"/>
                <a:gd name="T80" fmla="*/ 475 w 1786"/>
                <a:gd name="T81" fmla="*/ 1148 h 1746"/>
                <a:gd name="T82" fmla="*/ 547 w 1786"/>
                <a:gd name="T83" fmla="*/ 1093 h 1746"/>
                <a:gd name="T84" fmla="*/ 622 w 1786"/>
                <a:gd name="T85" fmla="*/ 1106 h 1746"/>
                <a:gd name="T86" fmla="*/ 690 w 1786"/>
                <a:gd name="T87" fmla="*/ 1117 h 1746"/>
                <a:gd name="T88" fmla="*/ 748 w 1786"/>
                <a:gd name="T89" fmla="*/ 1186 h 1746"/>
                <a:gd name="T90" fmla="*/ 782 w 1786"/>
                <a:gd name="T91" fmla="*/ 1260 h 1746"/>
                <a:gd name="T92" fmla="*/ 820 w 1786"/>
                <a:gd name="T93" fmla="*/ 1341 h 1746"/>
                <a:gd name="T94" fmla="*/ 858 w 1786"/>
                <a:gd name="T95" fmla="*/ 1401 h 1746"/>
                <a:gd name="T96" fmla="*/ 921 w 1786"/>
                <a:gd name="T97" fmla="*/ 1459 h 1746"/>
                <a:gd name="T98" fmla="*/ 935 w 1786"/>
                <a:gd name="T99" fmla="*/ 1495 h 1746"/>
                <a:gd name="T100" fmla="*/ 939 w 1786"/>
                <a:gd name="T101" fmla="*/ 1579 h 1746"/>
                <a:gd name="T102" fmla="*/ 964 w 1786"/>
                <a:gd name="T103" fmla="*/ 1596 h 1746"/>
                <a:gd name="T104" fmla="*/ 1002 w 1786"/>
                <a:gd name="T105" fmla="*/ 1686 h 1746"/>
                <a:gd name="T106" fmla="*/ 1029 w 1786"/>
                <a:gd name="T107" fmla="*/ 1682 h 1746"/>
                <a:gd name="T108" fmla="*/ 1120 w 1786"/>
                <a:gd name="T109" fmla="*/ 1711 h 1746"/>
                <a:gd name="T110" fmla="*/ 1204 w 1786"/>
                <a:gd name="T111" fmla="*/ 1735 h 1746"/>
                <a:gd name="T112" fmla="*/ 1261 w 1786"/>
                <a:gd name="T113" fmla="*/ 1745 h 1746"/>
                <a:gd name="T114" fmla="*/ 1271 w 1786"/>
                <a:gd name="T115" fmla="*/ 1670 h 1746"/>
                <a:gd name="T116" fmla="*/ 1251 w 1786"/>
                <a:gd name="T117" fmla="*/ 1543 h 1746"/>
                <a:gd name="T118" fmla="*/ 1303 w 1786"/>
                <a:gd name="T119" fmla="*/ 1434 h 1746"/>
                <a:gd name="T120" fmla="*/ 1370 w 1786"/>
                <a:gd name="T121" fmla="*/ 1366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6" h="1746">
                  <a:moveTo>
                    <a:pt x="1370" y="1366"/>
                  </a:moveTo>
                  <a:lnTo>
                    <a:pt x="1370" y="1366"/>
                  </a:lnTo>
                  <a:lnTo>
                    <a:pt x="1377" y="1362"/>
                  </a:lnTo>
                  <a:lnTo>
                    <a:pt x="1387" y="1357"/>
                  </a:lnTo>
                  <a:lnTo>
                    <a:pt x="1405" y="1341"/>
                  </a:lnTo>
                  <a:lnTo>
                    <a:pt x="1405" y="1341"/>
                  </a:lnTo>
                  <a:lnTo>
                    <a:pt x="1417" y="1330"/>
                  </a:lnTo>
                  <a:lnTo>
                    <a:pt x="1429" y="1322"/>
                  </a:lnTo>
                  <a:lnTo>
                    <a:pt x="1440" y="1315"/>
                  </a:lnTo>
                  <a:lnTo>
                    <a:pt x="1452" y="1310"/>
                  </a:lnTo>
                  <a:lnTo>
                    <a:pt x="1452" y="1310"/>
                  </a:lnTo>
                  <a:lnTo>
                    <a:pt x="1463" y="1306"/>
                  </a:lnTo>
                  <a:lnTo>
                    <a:pt x="1478" y="1299"/>
                  </a:lnTo>
                  <a:lnTo>
                    <a:pt x="1515" y="1282"/>
                  </a:lnTo>
                  <a:lnTo>
                    <a:pt x="1548" y="1263"/>
                  </a:lnTo>
                  <a:lnTo>
                    <a:pt x="1560" y="1256"/>
                  </a:lnTo>
                  <a:lnTo>
                    <a:pt x="1567" y="1251"/>
                  </a:lnTo>
                  <a:lnTo>
                    <a:pt x="1567" y="1251"/>
                  </a:lnTo>
                  <a:lnTo>
                    <a:pt x="1574" y="1243"/>
                  </a:lnTo>
                  <a:lnTo>
                    <a:pt x="1574" y="1243"/>
                  </a:lnTo>
                  <a:lnTo>
                    <a:pt x="1596" y="1219"/>
                  </a:lnTo>
                  <a:lnTo>
                    <a:pt x="1609" y="1208"/>
                  </a:lnTo>
                  <a:lnTo>
                    <a:pt x="1620" y="1201"/>
                  </a:lnTo>
                  <a:lnTo>
                    <a:pt x="1620" y="1201"/>
                  </a:lnTo>
                  <a:lnTo>
                    <a:pt x="1624" y="1198"/>
                  </a:lnTo>
                  <a:lnTo>
                    <a:pt x="1628" y="1194"/>
                  </a:lnTo>
                  <a:lnTo>
                    <a:pt x="1635" y="1184"/>
                  </a:lnTo>
                  <a:lnTo>
                    <a:pt x="1635" y="1184"/>
                  </a:lnTo>
                  <a:lnTo>
                    <a:pt x="1642" y="1176"/>
                  </a:lnTo>
                  <a:lnTo>
                    <a:pt x="1651" y="1167"/>
                  </a:lnTo>
                  <a:lnTo>
                    <a:pt x="1655" y="1165"/>
                  </a:lnTo>
                  <a:lnTo>
                    <a:pt x="1660" y="1162"/>
                  </a:lnTo>
                  <a:lnTo>
                    <a:pt x="1666" y="1160"/>
                  </a:lnTo>
                  <a:lnTo>
                    <a:pt x="1673" y="1159"/>
                  </a:lnTo>
                  <a:lnTo>
                    <a:pt x="1673" y="1159"/>
                  </a:lnTo>
                  <a:lnTo>
                    <a:pt x="1684" y="1156"/>
                  </a:lnTo>
                  <a:lnTo>
                    <a:pt x="1697" y="1153"/>
                  </a:lnTo>
                  <a:lnTo>
                    <a:pt x="1721" y="1145"/>
                  </a:lnTo>
                  <a:lnTo>
                    <a:pt x="1743" y="1137"/>
                  </a:lnTo>
                  <a:lnTo>
                    <a:pt x="1756" y="1131"/>
                  </a:lnTo>
                  <a:lnTo>
                    <a:pt x="1756" y="1131"/>
                  </a:lnTo>
                  <a:lnTo>
                    <a:pt x="1751" y="1128"/>
                  </a:lnTo>
                  <a:lnTo>
                    <a:pt x="1751" y="1128"/>
                  </a:lnTo>
                  <a:lnTo>
                    <a:pt x="1749" y="1130"/>
                  </a:lnTo>
                  <a:lnTo>
                    <a:pt x="1749" y="1128"/>
                  </a:lnTo>
                  <a:lnTo>
                    <a:pt x="1749" y="1128"/>
                  </a:lnTo>
                  <a:lnTo>
                    <a:pt x="1750" y="1127"/>
                  </a:lnTo>
                  <a:lnTo>
                    <a:pt x="1750" y="1127"/>
                  </a:lnTo>
                  <a:lnTo>
                    <a:pt x="1747" y="1124"/>
                  </a:lnTo>
                  <a:lnTo>
                    <a:pt x="1744" y="1120"/>
                  </a:lnTo>
                  <a:lnTo>
                    <a:pt x="1744" y="1120"/>
                  </a:lnTo>
                  <a:lnTo>
                    <a:pt x="1743" y="1114"/>
                  </a:lnTo>
                  <a:lnTo>
                    <a:pt x="1743" y="1110"/>
                  </a:lnTo>
                  <a:lnTo>
                    <a:pt x="1746" y="1103"/>
                  </a:lnTo>
                  <a:lnTo>
                    <a:pt x="1749" y="1097"/>
                  </a:lnTo>
                  <a:lnTo>
                    <a:pt x="1749" y="1097"/>
                  </a:lnTo>
                  <a:lnTo>
                    <a:pt x="1756" y="1086"/>
                  </a:lnTo>
                  <a:lnTo>
                    <a:pt x="1763" y="1078"/>
                  </a:lnTo>
                  <a:lnTo>
                    <a:pt x="1763" y="1078"/>
                  </a:lnTo>
                  <a:lnTo>
                    <a:pt x="1768" y="1074"/>
                  </a:lnTo>
                  <a:lnTo>
                    <a:pt x="1771" y="1068"/>
                  </a:lnTo>
                  <a:lnTo>
                    <a:pt x="1774" y="1061"/>
                  </a:lnTo>
                  <a:lnTo>
                    <a:pt x="1774" y="1050"/>
                  </a:lnTo>
                  <a:lnTo>
                    <a:pt x="1774" y="1050"/>
                  </a:lnTo>
                  <a:lnTo>
                    <a:pt x="1770" y="1025"/>
                  </a:lnTo>
                  <a:lnTo>
                    <a:pt x="1770" y="1025"/>
                  </a:lnTo>
                  <a:lnTo>
                    <a:pt x="1768" y="1011"/>
                  </a:lnTo>
                  <a:lnTo>
                    <a:pt x="1767" y="994"/>
                  </a:lnTo>
                  <a:lnTo>
                    <a:pt x="1767" y="994"/>
                  </a:lnTo>
                  <a:lnTo>
                    <a:pt x="1768" y="978"/>
                  </a:lnTo>
                  <a:lnTo>
                    <a:pt x="1770" y="966"/>
                  </a:lnTo>
                  <a:lnTo>
                    <a:pt x="1774" y="953"/>
                  </a:lnTo>
                  <a:lnTo>
                    <a:pt x="1779" y="943"/>
                  </a:lnTo>
                  <a:lnTo>
                    <a:pt x="1779" y="943"/>
                  </a:lnTo>
                  <a:lnTo>
                    <a:pt x="1781" y="938"/>
                  </a:lnTo>
                  <a:lnTo>
                    <a:pt x="1784" y="929"/>
                  </a:lnTo>
                  <a:lnTo>
                    <a:pt x="1786" y="910"/>
                  </a:lnTo>
                  <a:lnTo>
                    <a:pt x="1786" y="884"/>
                  </a:lnTo>
                  <a:lnTo>
                    <a:pt x="1765" y="834"/>
                  </a:lnTo>
                  <a:lnTo>
                    <a:pt x="1737" y="784"/>
                  </a:lnTo>
                  <a:lnTo>
                    <a:pt x="1716" y="758"/>
                  </a:lnTo>
                  <a:lnTo>
                    <a:pt x="1716" y="758"/>
                  </a:lnTo>
                  <a:lnTo>
                    <a:pt x="1715" y="597"/>
                  </a:lnTo>
                  <a:lnTo>
                    <a:pt x="1712" y="597"/>
                  </a:lnTo>
                  <a:lnTo>
                    <a:pt x="1712" y="596"/>
                  </a:lnTo>
                  <a:lnTo>
                    <a:pt x="1715" y="596"/>
                  </a:lnTo>
                  <a:lnTo>
                    <a:pt x="1715" y="508"/>
                  </a:lnTo>
                  <a:lnTo>
                    <a:pt x="1676" y="510"/>
                  </a:lnTo>
                  <a:lnTo>
                    <a:pt x="1653" y="491"/>
                  </a:lnTo>
                  <a:lnTo>
                    <a:pt x="1653" y="491"/>
                  </a:lnTo>
                  <a:lnTo>
                    <a:pt x="1653" y="509"/>
                  </a:lnTo>
                  <a:lnTo>
                    <a:pt x="1652" y="509"/>
                  </a:lnTo>
                  <a:lnTo>
                    <a:pt x="1652" y="509"/>
                  </a:lnTo>
                  <a:lnTo>
                    <a:pt x="1652" y="489"/>
                  </a:lnTo>
                  <a:lnTo>
                    <a:pt x="1648" y="485"/>
                  </a:lnTo>
                  <a:lnTo>
                    <a:pt x="1648" y="485"/>
                  </a:lnTo>
                  <a:lnTo>
                    <a:pt x="1637" y="480"/>
                  </a:lnTo>
                  <a:lnTo>
                    <a:pt x="1625" y="475"/>
                  </a:lnTo>
                  <a:lnTo>
                    <a:pt x="1609" y="471"/>
                  </a:lnTo>
                  <a:lnTo>
                    <a:pt x="1609" y="471"/>
                  </a:lnTo>
                  <a:lnTo>
                    <a:pt x="1599" y="467"/>
                  </a:lnTo>
                  <a:lnTo>
                    <a:pt x="1590" y="461"/>
                  </a:lnTo>
                  <a:lnTo>
                    <a:pt x="1572" y="446"/>
                  </a:lnTo>
                  <a:lnTo>
                    <a:pt x="1572" y="446"/>
                  </a:lnTo>
                  <a:lnTo>
                    <a:pt x="1561" y="436"/>
                  </a:lnTo>
                  <a:lnTo>
                    <a:pt x="1557" y="433"/>
                  </a:lnTo>
                  <a:lnTo>
                    <a:pt x="1553" y="432"/>
                  </a:lnTo>
                  <a:lnTo>
                    <a:pt x="1553" y="432"/>
                  </a:lnTo>
                  <a:lnTo>
                    <a:pt x="1550" y="435"/>
                  </a:lnTo>
                  <a:lnTo>
                    <a:pt x="1550" y="435"/>
                  </a:lnTo>
                  <a:lnTo>
                    <a:pt x="1547" y="439"/>
                  </a:lnTo>
                  <a:lnTo>
                    <a:pt x="1547" y="439"/>
                  </a:lnTo>
                  <a:lnTo>
                    <a:pt x="1544" y="443"/>
                  </a:lnTo>
                  <a:lnTo>
                    <a:pt x="1540" y="446"/>
                  </a:lnTo>
                  <a:lnTo>
                    <a:pt x="1533" y="447"/>
                  </a:lnTo>
                  <a:lnTo>
                    <a:pt x="1522" y="449"/>
                  </a:lnTo>
                  <a:lnTo>
                    <a:pt x="1522" y="449"/>
                  </a:lnTo>
                  <a:lnTo>
                    <a:pt x="1515" y="447"/>
                  </a:lnTo>
                  <a:lnTo>
                    <a:pt x="1510" y="446"/>
                  </a:lnTo>
                  <a:lnTo>
                    <a:pt x="1508" y="443"/>
                  </a:lnTo>
                  <a:lnTo>
                    <a:pt x="1506" y="440"/>
                  </a:lnTo>
                  <a:lnTo>
                    <a:pt x="1506" y="440"/>
                  </a:lnTo>
                  <a:lnTo>
                    <a:pt x="1505" y="439"/>
                  </a:lnTo>
                  <a:lnTo>
                    <a:pt x="1503" y="439"/>
                  </a:lnTo>
                  <a:lnTo>
                    <a:pt x="1503" y="439"/>
                  </a:lnTo>
                  <a:lnTo>
                    <a:pt x="1499" y="440"/>
                  </a:lnTo>
                  <a:lnTo>
                    <a:pt x="1491" y="449"/>
                  </a:lnTo>
                  <a:lnTo>
                    <a:pt x="1491" y="449"/>
                  </a:lnTo>
                  <a:lnTo>
                    <a:pt x="1478" y="463"/>
                  </a:lnTo>
                  <a:lnTo>
                    <a:pt x="1478" y="463"/>
                  </a:lnTo>
                  <a:lnTo>
                    <a:pt x="1474" y="468"/>
                  </a:lnTo>
                  <a:lnTo>
                    <a:pt x="1468" y="471"/>
                  </a:lnTo>
                  <a:lnTo>
                    <a:pt x="1463" y="474"/>
                  </a:lnTo>
                  <a:lnTo>
                    <a:pt x="1452" y="477"/>
                  </a:lnTo>
                  <a:lnTo>
                    <a:pt x="1452" y="477"/>
                  </a:lnTo>
                  <a:lnTo>
                    <a:pt x="1433" y="480"/>
                  </a:lnTo>
                  <a:lnTo>
                    <a:pt x="1418" y="481"/>
                  </a:lnTo>
                  <a:lnTo>
                    <a:pt x="1411" y="481"/>
                  </a:lnTo>
                  <a:lnTo>
                    <a:pt x="1404" y="480"/>
                  </a:lnTo>
                  <a:lnTo>
                    <a:pt x="1397" y="477"/>
                  </a:lnTo>
                  <a:lnTo>
                    <a:pt x="1390" y="474"/>
                  </a:lnTo>
                  <a:lnTo>
                    <a:pt x="1390" y="474"/>
                  </a:lnTo>
                  <a:lnTo>
                    <a:pt x="1384" y="470"/>
                  </a:lnTo>
                  <a:lnTo>
                    <a:pt x="1380" y="466"/>
                  </a:lnTo>
                  <a:lnTo>
                    <a:pt x="1377" y="460"/>
                  </a:lnTo>
                  <a:lnTo>
                    <a:pt x="1377" y="460"/>
                  </a:lnTo>
                  <a:lnTo>
                    <a:pt x="1375" y="456"/>
                  </a:lnTo>
                  <a:lnTo>
                    <a:pt x="1372" y="453"/>
                  </a:lnTo>
                  <a:lnTo>
                    <a:pt x="1368" y="452"/>
                  </a:lnTo>
                  <a:lnTo>
                    <a:pt x="1359" y="452"/>
                  </a:lnTo>
                  <a:lnTo>
                    <a:pt x="1359" y="452"/>
                  </a:lnTo>
                  <a:lnTo>
                    <a:pt x="1351" y="450"/>
                  </a:lnTo>
                  <a:lnTo>
                    <a:pt x="1347" y="449"/>
                  </a:lnTo>
                  <a:lnTo>
                    <a:pt x="1344" y="447"/>
                  </a:lnTo>
                  <a:lnTo>
                    <a:pt x="1342" y="446"/>
                  </a:lnTo>
                  <a:lnTo>
                    <a:pt x="1342" y="446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34" y="452"/>
                  </a:lnTo>
                  <a:lnTo>
                    <a:pt x="1334" y="452"/>
                  </a:lnTo>
                  <a:lnTo>
                    <a:pt x="1331" y="454"/>
                  </a:lnTo>
                  <a:lnTo>
                    <a:pt x="1328" y="459"/>
                  </a:lnTo>
                  <a:lnTo>
                    <a:pt x="1326" y="467"/>
                  </a:lnTo>
                  <a:lnTo>
                    <a:pt x="1326" y="467"/>
                  </a:lnTo>
                  <a:lnTo>
                    <a:pt x="1324" y="474"/>
                  </a:lnTo>
                  <a:lnTo>
                    <a:pt x="1323" y="477"/>
                  </a:lnTo>
                  <a:lnTo>
                    <a:pt x="1320" y="478"/>
                  </a:lnTo>
                  <a:lnTo>
                    <a:pt x="1317" y="481"/>
                  </a:lnTo>
                  <a:lnTo>
                    <a:pt x="1313" y="482"/>
                  </a:lnTo>
                  <a:lnTo>
                    <a:pt x="1306" y="482"/>
                  </a:lnTo>
                  <a:lnTo>
                    <a:pt x="1298" y="482"/>
                  </a:lnTo>
                  <a:lnTo>
                    <a:pt x="1298" y="482"/>
                  </a:lnTo>
                  <a:lnTo>
                    <a:pt x="1285" y="481"/>
                  </a:lnTo>
                  <a:lnTo>
                    <a:pt x="1274" y="478"/>
                  </a:lnTo>
                  <a:lnTo>
                    <a:pt x="1267" y="477"/>
                  </a:lnTo>
                  <a:lnTo>
                    <a:pt x="1261" y="474"/>
                  </a:lnTo>
                  <a:lnTo>
                    <a:pt x="1258" y="471"/>
                  </a:lnTo>
                  <a:lnTo>
                    <a:pt x="1256" y="467"/>
                  </a:lnTo>
                  <a:lnTo>
                    <a:pt x="1256" y="463"/>
                  </a:lnTo>
                  <a:lnTo>
                    <a:pt x="1254" y="459"/>
                  </a:lnTo>
                  <a:lnTo>
                    <a:pt x="1254" y="459"/>
                  </a:lnTo>
                  <a:lnTo>
                    <a:pt x="1257" y="456"/>
                  </a:lnTo>
                  <a:lnTo>
                    <a:pt x="1260" y="453"/>
                  </a:lnTo>
                  <a:lnTo>
                    <a:pt x="1268" y="450"/>
                  </a:lnTo>
                  <a:lnTo>
                    <a:pt x="1268" y="450"/>
                  </a:lnTo>
                  <a:lnTo>
                    <a:pt x="1256" y="449"/>
                  </a:lnTo>
                  <a:lnTo>
                    <a:pt x="1256" y="449"/>
                  </a:lnTo>
                  <a:lnTo>
                    <a:pt x="1244" y="447"/>
                  </a:lnTo>
                  <a:lnTo>
                    <a:pt x="1237" y="449"/>
                  </a:lnTo>
                  <a:lnTo>
                    <a:pt x="1232" y="450"/>
                  </a:lnTo>
                  <a:lnTo>
                    <a:pt x="1228" y="454"/>
                  </a:lnTo>
                  <a:lnTo>
                    <a:pt x="1228" y="454"/>
                  </a:lnTo>
                  <a:lnTo>
                    <a:pt x="1225" y="456"/>
                  </a:lnTo>
                  <a:lnTo>
                    <a:pt x="1220" y="459"/>
                  </a:lnTo>
                  <a:lnTo>
                    <a:pt x="1215" y="460"/>
                  </a:lnTo>
                  <a:lnTo>
                    <a:pt x="1208" y="460"/>
                  </a:lnTo>
                  <a:lnTo>
                    <a:pt x="1208" y="460"/>
                  </a:lnTo>
                  <a:lnTo>
                    <a:pt x="1199" y="457"/>
                  </a:lnTo>
                  <a:lnTo>
                    <a:pt x="1192" y="454"/>
                  </a:lnTo>
                  <a:lnTo>
                    <a:pt x="1187" y="450"/>
                  </a:lnTo>
                  <a:lnTo>
                    <a:pt x="1184" y="446"/>
                  </a:lnTo>
                  <a:lnTo>
                    <a:pt x="1180" y="438"/>
                  </a:lnTo>
                  <a:lnTo>
                    <a:pt x="1180" y="433"/>
                  </a:lnTo>
                  <a:lnTo>
                    <a:pt x="1178" y="433"/>
                  </a:lnTo>
                  <a:lnTo>
                    <a:pt x="1180" y="433"/>
                  </a:lnTo>
                  <a:lnTo>
                    <a:pt x="1180" y="433"/>
                  </a:lnTo>
                  <a:lnTo>
                    <a:pt x="1183" y="429"/>
                  </a:lnTo>
                  <a:lnTo>
                    <a:pt x="1185" y="425"/>
                  </a:lnTo>
                  <a:lnTo>
                    <a:pt x="1185" y="421"/>
                  </a:lnTo>
                  <a:lnTo>
                    <a:pt x="1185" y="421"/>
                  </a:lnTo>
                  <a:lnTo>
                    <a:pt x="1184" y="416"/>
                  </a:lnTo>
                  <a:lnTo>
                    <a:pt x="1180" y="415"/>
                  </a:lnTo>
                  <a:lnTo>
                    <a:pt x="1180" y="415"/>
                  </a:lnTo>
                  <a:lnTo>
                    <a:pt x="1157" y="407"/>
                  </a:lnTo>
                  <a:lnTo>
                    <a:pt x="1132" y="412"/>
                  </a:lnTo>
                  <a:lnTo>
                    <a:pt x="1092" y="400"/>
                  </a:lnTo>
                  <a:lnTo>
                    <a:pt x="1092" y="400"/>
                  </a:lnTo>
                  <a:lnTo>
                    <a:pt x="1073" y="398"/>
                  </a:lnTo>
                  <a:lnTo>
                    <a:pt x="1073" y="398"/>
                  </a:lnTo>
                  <a:lnTo>
                    <a:pt x="1061" y="397"/>
                  </a:lnTo>
                  <a:lnTo>
                    <a:pt x="1050" y="394"/>
                  </a:lnTo>
                  <a:lnTo>
                    <a:pt x="1040" y="390"/>
                  </a:lnTo>
                  <a:lnTo>
                    <a:pt x="1033" y="387"/>
                  </a:lnTo>
                  <a:lnTo>
                    <a:pt x="1023" y="381"/>
                  </a:lnTo>
                  <a:lnTo>
                    <a:pt x="1020" y="379"/>
                  </a:lnTo>
                  <a:lnTo>
                    <a:pt x="1019" y="377"/>
                  </a:lnTo>
                  <a:lnTo>
                    <a:pt x="1020" y="377"/>
                  </a:lnTo>
                  <a:lnTo>
                    <a:pt x="1020" y="377"/>
                  </a:lnTo>
                  <a:lnTo>
                    <a:pt x="1037" y="374"/>
                  </a:lnTo>
                  <a:lnTo>
                    <a:pt x="1043" y="373"/>
                  </a:lnTo>
                  <a:lnTo>
                    <a:pt x="1045" y="372"/>
                  </a:lnTo>
                  <a:lnTo>
                    <a:pt x="1045" y="372"/>
                  </a:lnTo>
                  <a:lnTo>
                    <a:pt x="1041" y="370"/>
                  </a:lnTo>
                  <a:lnTo>
                    <a:pt x="1023" y="367"/>
                  </a:lnTo>
                  <a:lnTo>
                    <a:pt x="1023" y="367"/>
                  </a:lnTo>
                  <a:lnTo>
                    <a:pt x="980" y="362"/>
                  </a:lnTo>
                  <a:lnTo>
                    <a:pt x="980" y="362"/>
                  </a:lnTo>
                  <a:lnTo>
                    <a:pt x="970" y="362"/>
                  </a:lnTo>
                  <a:lnTo>
                    <a:pt x="970" y="362"/>
                  </a:lnTo>
                  <a:lnTo>
                    <a:pt x="966" y="360"/>
                  </a:lnTo>
                  <a:lnTo>
                    <a:pt x="960" y="356"/>
                  </a:lnTo>
                  <a:lnTo>
                    <a:pt x="949" y="346"/>
                  </a:lnTo>
                  <a:lnTo>
                    <a:pt x="933" y="331"/>
                  </a:lnTo>
                  <a:lnTo>
                    <a:pt x="932" y="330"/>
                  </a:lnTo>
                  <a:lnTo>
                    <a:pt x="932" y="330"/>
                  </a:lnTo>
                  <a:lnTo>
                    <a:pt x="931" y="23"/>
                  </a:lnTo>
                  <a:lnTo>
                    <a:pt x="549" y="0"/>
                  </a:lnTo>
                  <a:lnTo>
                    <a:pt x="488" y="729"/>
                  </a:lnTo>
                  <a:lnTo>
                    <a:pt x="488" y="729"/>
                  </a:lnTo>
                  <a:lnTo>
                    <a:pt x="0" y="687"/>
                  </a:lnTo>
                  <a:lnTo>
                    <a:pt x="0" y="733"/>
                  </a:lnTo>
                  <a:lnTo>
                    <a:pt x="0" y="733"/>
                  </a:lnTo>
                  <a:lnTo>
                    <a:pt x="3" y="740"/>
                  </a:lnTo>
                  <a:lnTo>
                    <a:pt x="9" y="754"/>
                  </a:lnTo>
                  <a:lnTo>
                    <a:pt x="14" y="763"/>
                  </a:lnTo>
                  <a:lnTo>
                    <a:pt x="20" y="771"/>
                  </a:lnTo>
                  <a:lnTo>
                    <a:pt x="28" y="779"/>
                  </a:lnTo>
                  <a:lnTo>
                    <a:pt x="37" y="786"/>
                  </a:lnTo>
                  <a:lnTo>
                    <a:pt x="37" y="786"/>
                  </a:lnTo>
                  <a:lnTo>
                    <a:pt x="47" y="792"/>
                  </a:lnTo>
                  <a:lnTo>
                    <a:pt x="55" y="799"/>
                  </a:lnTo>
                  <a:lnTo>
                    <a:pt x="70" y="813"/>
                  </a:lnTo>
                  <a:lnTo>
                    <a:pt x="83" y="830"/>
                  </a:lnTo>
                  <a:lnTo>
                    <a:pt x="96" y="848"/>
                  </a:lnTo>
                  <a:lnTo>
                    <a:pt x="96" y="848"/>
                  </a:lnTo>
                  <a:lnTo>
                    <a:pt x="108" y="865"/>
                  </a:lnTo>
                  <a:lnTo>
                    <a:pt x="122" y="877"/>
                  </a:lnTo>
                  <a:lnTo>
                    <a:pt x="136" y="887"/>
                  </a:lnTo>
                  <a:lnTo>
                    <a:pt x="152" y="896"/>
                  </a:lnTo>
                  <a:lnTo>
                    <a:pt x="152" y="896"/>
                  </a:lnTo>
                  <a:lnTo>
                    <a:pt x="160" y="900"/>
                  </a:lnTo>
                  <a:lnTo>
                    <a:pt x="168" y="905"/>
                  </a:lnTo>
                  <a:lnTo>
                    <a:pt x="175" y="912"/>
                  </a:lnTo>
                  <a:lnTo>
                    <a:pt x="181" y="921"/>
                  </a:lnTo>
                  <a:lnTo>
                    <a:pt x="187" y="929"/>
                  </a:lnTo>
                  <a:lnTo>
                    <a:pt x="191" y="939"/>
                  </a:lnTo>
                  <a:lnTo>
                    <a:pt x="195" y="949"/>
                  </a:lnTo>
                  <a:lnTo>
                    <a:pt x="196" y="957"/>
                  </a:lnTo>
                  <a:lnTo>
                    <a:pt x="196" y="957"/>
                  </a:lnTo>
                  <a:lnTo>
                    <a:pt x="201" y="966"/>
                  </a:lnTo>
                  <a:lnTo>
                    <a:pt x="205" y="974"/>
                  </a:lnTo>
                  <a:lnTo>
                    <a:pt x="216" y="989"/>
                  </a:lnTo>
                  <a:lnTo>
                    <a:pt x="216" y="989"/>
                  </a:lnTo>
                  <a:lnTo>
                    <a:pt x="223" y="998"/>
                  </a:lnTo>
                  <a:lnTo>
                    <a:pt x="229" y="1006"/>
                  </a:lnTo>
                  <a:lnTo>
                    <a:pt x="233" y="1016"/>
                  </a:lnTo>
                  <a:lnTo>
                    <a:pt x="234" y="1020"/>
                  </a:lnTo>
                  <a:lnTo>
                    <a:pt x="233" y="1025"/>
                  </a:lnTo>
                  <a:lnTo>
                    <a:pt x="233" y="1025"/>
                  </a:lnTo>
                  <a:lnTo>
                    <a:pt x="231" y="1036"/>
                  </a:lnTo>
                  <a:lnTo>
                    <a:pt x="231" y="1036"/>
                  </a:lnTo>
                  <a:lnTo>
                    <a:pt x="229" y="1055"/>
                  </a:lnTo>
                  <a:lnTo>
                    <a:pt x="229" y="1065"/>
                  </a:lnTo>
                  <a:lnTo>
                    <a:pt x="229" y="1075"/>
                  </a:lnTo>
                  <a:lnTo>
                    <a:pt x="229" y="1085"/>
                  </a:lnTo>
                  <a:lnTo>
                    <a:pt x="231" y="1095"/>
                  </a:lnTo>
                  <a:lnTo>
                    <a:pt x="236" y="1103"/>
                  </a:lnTo>
                  <a:lnTo>
                    <a:pt x="241" y="1111"/>
                  </a:lnTo>
                  <a:lnTo>
                    <a:pt x="241" y="1111"/>
                  </a:lnTo>
                  <a:lnTo>
                    <a:pt x="251" y="1118"/>
                  </a:lnTo>
                  <a:lnTo>
                    <a:pt x="259" y="1125"/>
                  </a:lnTo>
                  <a:lnTo>
                    <a:pt x="280" y="1135"/>
                  </a:lnTo>
                  <a:lnTo>
                    <a:pt x="280" y="1135"/>
                  </a:lnTo>
                  <a:lnTo>
                    <a:pt x="303" y="1144"/>
                  </a:lnTo>
                  <a:lnTo>
                    <a:pt x="314" y="1151"/>
                  </a:lnTo>
                  <a:lnTo>
                    <a:pt x="325" y="1159"/>
                  </a:lnTo>
                  <a:lnTo>
                    <a:pt x="325" y="1159"/>
                  </a:lnTo>
                  <a:lnTo>
                    <a:pt x="346" y="1174"/>
                  </a:lnTo>
                  <a:lnTo>
                    <a:pt x="346" y="1174"/>
                  </a:lnTo>
                  <a:lnTo>
                    <a:pt x="373" y="1194"/>
                  </a:lnTo>
                  <a:lnTo>
                    <a:pt x="387" y="1202"/>
                  </a:lnTo>
                  <a:lnTo>
                    <a:pt x="401" y="1209"/>
                  </a:lnTo>
                  <a:lnTo>
                    <a:pt x="401" y="1209"/>
                  </a:lnTo>
                  <a:lnTo>
                    <a:pt x="414" y="1212"/>
                  </a:lnTo>
                  <a:lnTo>
                    <a:pt x="423" y="1212"/>
                  </a:lnTo>
                  <a:lnTo>
                    <a:pt x="433" y="1209"/>
                  </a:lnTo>
                  <a:lnTo>
                    <a:pt x="442" y="1205"/>
                  </a:lnTo>
                  <a:lnTo>
                    <a:pt x="449" y="1201"/>
                  </a:lnTo>
                  <a:lnTo>
                    <a:pt x="454" y="1195"/>
                  </a:lnTo>
                  <a:lnTo>
                    <a:pt x="460" y="1190"/>
                  </a:lnTo>
                  <a:lnTo>
                    <a:pt x="460" y="1190"/>
                  </a:lnTo>
                  <a:lnTo>
                    <a:pt x="464" y="1181"/>
                  </a:lnTo>
                  <a:lnTo>
                    <a:pt x="467" y="1169"/>
                  </a:lnTo>
                  <a:lnTo>
                    <a:pt x="467" y="1169"/>
                  </a:lnTo>
                  <a:lnTo>
                    <a:pt x="471" y="1159"/>
                  </a:lnTo>
                  <a:lnTo>
                    <a:pt x="475" y="1148"/>
                  </a:lnTo>
                  <a:lnTo>
                    <a:pt x="481" y="1138"/>
                  </a:lnTo>
                  <a:lnTo>
                    <a:pt x="488" y="1131"/>
                  </a:lnTo>
                  <a:lnTo>
                    <a:pt x="488" y="1131"/>
                  </a:lnTo>
                  <a:lnTo>
                    <a:pt x="499" y="1121"/>
                  </a:lnTo>
                  <a:lnTo>
                    <a:pt x="517" y="1109"/>
                  </a:lnTo>
                  <a:lnTo>
                    <a:pt x="527" y="1102"/>
                  </a:lnTo>
                  <a:lnTo>
                    <a:pt x="537" y="1096"/>
                  </a:lnTo>
                  <a:lnTo>
                    <a:pt x="547" y="1093"/>
                  </a:lnTo>
                  <a:lnTo>
                    <a:pt x="555" y="1092"/>
                  </a:lnTo>
                  <a:lnTo>
                    <a:pt x="555" y="1092"/>
                  </a:lnTo>
                  <a:lnTo>
                    <a:pt x="565" y="1092"/>
                  </a:lnTo>
                  <a:lnTo>
                    <a:pt x="577" y="1095"/>
                  </a:lnTo>
                  <a:lnTo>
                    <a:pt x="605" y="1102"/>
                  </a:lnTo>
                  <a:lnTo>
                    <a:pt x="605" y="1102"/>
                  </a:lnTo>
                  <a:lnTo>
                    <a:pt x="622" y="1106"/>
                  </a:lnTo>
                  <a:lnTo>
                    <a:pt x="622" y="1106"/>
                  </a:lnTo>
                  <a:lnTo>
                    <a:pt x="643" y="1107"/>
                  </a:lnTo>
                  <a:lnTo>
                    <a:pt x="643" y="1107"/>
                  </a:lnTo>
                  <a:lnTo>
                    <a:pt x="657" y="1107"/>
                  </a:lnTo>
                  <a:lnTo>
                    <a:pt x="673" y="1109"/>
                  </a:lnTo>
                  <a:lnTo>
                    <a:pt x="684" y="1113"/>
                  </a:lnTo>
                  <a:lnTo>
                    <a:pt x="688" y="1114"/>
                  </a:lnTo>
                  <a:lnTo>
                    <a:pt x="690" y="1117"/>
                  </a:lnTo>
                  <a:lnTo>
                    <a:pt x="690" y="1117"/>
                  </a:lnTo>
                  <a:lnTo>
                    <a:pt x="699" y="1128"/>
                  </a:lnTo>
                  <a:lnTo>
                    <a:pt x="713" y="1144"/>
                  </a:lnTo>
                  <a:lnTo>
                    <a:pt x="713" y="1144"/>
                  </a:lnTo>
                  <a:lnTo>
                    <a:pt x="727" y="1160"/>
                  </a:lnTo>
                  <a:lnTo>
                    <a:pt x="737" y="1173"/>
                  </a:lnTo>
                  <a:lnTo>
                    <a:pt x="737" y="1173"/>
                  </a:lnTo>
                  <a:lnTo>
                    <a:pt x="743" y="1180"/>
                  </a:lnTo>
                  <a:lnTo>
                    <a:pt x="748" y="1186"/>
                  </a:lnTo>
                  <a:lnTo>
                    <a:pt x="748" y="1186"/>
                  </a:lnTo>
                  <a:lnTo>
                    <a:pt x="754" y="1193"/>
                  </a:lnTo>
                  <a:lnTo>
                    <a:pt x="760" y="1200"/>
                  </a:lnTo>
                  <a:lnTo>
                    <a:pt x="765" y="1209"/>
                  </a:lnTo>
                  <a:lnTo>
                    <a:pt x="768" y="1221"/>
                  </a:lnTo>
                  <a:lnTo>
                    <a:pt x="768" y="1221"/>
                  </a:lnTo>
                  <a:lnTo>
                    <a:pt x="775" y="1240"/>
                  </a:lnTo>
                  <a:lnTo>
                    <a:pt x="782" y="1260"/>
                  </a:lnTo>
                  <a:lnTo>
                    <a:pt x="792" y="1281"/>
                  </a:lnTo>
                  <a:lnTo>
                    <a:pt x="802" y="1299"/>
                  </a:lnTo>
                  <a:lnTo>
                    <a:pt x="802" y="1299"/>
                  </a:lnTo>
                  <a:lnTo>
                    <a:pt x="807" y="1309"/>
                  </a:lnTo>
                  <a:lnTo>
                    <a:pt x="810" y="1319"/>
                  </a:lnTo>
                  <a:lnTo>
                    <a:pt x="810" y="1319"/>
                  </a:lnTo>
                  <a:lnTo>
                    <a:pt x="814" y="1330"/>
                  </a:lnTo>
                  <a:lnTo>
                    <a:pt x="820" y="1341"/>
                  </a:lnTo>
                  <a:lnTo>
                    <a:pt x="827" y="1352"/>
                  </a:lnTo>
                  <a:lnTo>
                    <a:pt x="838" y="1366"/>
                  </a:lnTo>
                  <a:lnTo>
                    <a:pt x="838" y="1366"/>
                  </a:lnTo>
                  <a:lnTo>
                    <a:pt x="846" y="1376"/>
                  </a:lnTo>
                  <a:lnTo>
                    <a:pt x="852" y="1385"/>
                  </a:lnTo>
                  <a:lnTo>
                    <a:pt x="856" y="1393"/>
                  </a:lnTo>
                  <a:lnTo>
                    <a:pt x="858" y="1401"/>
                  </a:lnTo>
                  <a:lnTo>
                    <a:pt x="858" y="1401"/>
                  </a:lnTo>
                  <a:lnTo>
                    <a:pt x="860" y="1410"/>
                  </a:lnTo>
                  <a:lnTo>
                    <a:pt x="866" y="1418"/>
                  </a:lnTo>
                  <a:lnTo>
                    <a:pt x="872" y="1427"/>
                  </a:lnTo>
                  <a:lnTo>
                    <a:pt x="883" y="1436"/>
                  </a:lnTo>
                  <a:lnTo>
                    <a:pt x="883" y="1436"/>
                  </a:lnTo>
                  <a:lnTo>
                    <a:pt x="907" y="1450"/>
                  </a:lnTo>
                  <a:lnTo>
                    <a:pt x="907" y="1450"/>
                  </a:lnTo>
                  <a:lnTo>
                    <a:pt x="921" y="1459"/>
                  </a:lnTo>
                  <a:lnTo>
                    <a:pt x="931" y="1466"/>
                  </a:lnTo>
                  <a:lnTo>
                    <a:pt x="933" y="1470"/>
                  </a:lnTo>
                  <a:lnTo>
                    <a:pt x="936" y="1474"/>
                  </a:lnTo>
                  <a:lnTo>
                    <a:pt x="938" y="1480"/>
                  </a:lnTo>
                  <a:lnTo>
                    <a:pt x="936" y="1484"/>
                  </a:lnTo>
                  <a:lnTo>
                    <a:pt x="936" y="1484"/>
                  </a:lnTo>
                  <a:lnTo>
                    <a:pt x="935" y="1495"/>
                  </a:lnTo>
                  <a:lnTo>
                    <a:pt x="935" y="1495"/>
                  </a:lnTo>
                  <a:lnTo>
                    <a:pt x="935" y="1501"/>
                  </a:lnTo>
                  <a:lnTo>
                    <a:pt x="933" y="1520"/>
                  </a:lnTo>
                  <a:lnTo>
                    <a:pt x="933" y="1520"/>
                  </a:lnTo>
                  <a:lnTo>
                    <a:pt x="935" y="1543"/>
                  </a:lnTo>
                  <a:lnTo>
                    <a:pt x="936" y="1560"/>
                  </a:lnTo>
                  <a:lnTo>
                    <a:pt x="938" y="1572"/>
                  </a:lnTo>
                  <a:lnTo>
                    <a:pt x="939" y="1579"/>
                  </a:lnTo>
                  <a:lnTo>
                    <a:pt x="939" y="1579"/>
                  </a:lnTo>
                  <a:lnTo>
                    <a:pt x="940" y="1581"/>
                  </a:lnTo>
                  <a:lnTo>
                    <a:pt x="942" y="1582"/>
                  </a:lnTo>
                  <a:lnTo>
                    <a:pt x="947" y="1583"/>
                  </a:lnTo>
                  <a:lnTo>
                    <a:pt x="947" y="1583"/>
                  </a:lnTo>
                  <a:lnTo>
                    <a:pt x="952" y="1585"/>
                  </a:lnTo>
                  <a:lnTo>
                    <a:pt x="956" y="1586"/>
                  </a:lnTo>
                  <a:lnTo>
                    <a:pt x="960" y="1590"/>
                  </a:lnTo>
                  <a:lnTo>
                    <a:pt x="964" y="1596"/>
                  </a:lnTo>
                  <a:lnTo>
                    <a:pt x="964" y="1596"/>
                  </a:lnTo>
                  <a:lnTo>
                    <a:pt x="970" y="1607"/>
                  </a:lnTo>
                  <a:lnTo>
                    <a:pt x="974" y="1623"/>
                  </a:lnTo>
                  <a:lnTo>
                    <a:pt x="974" y="1623"/>
                  </a:lnTo>
                  <a:lnTo>
                    <a:pt x="981" y="1644"/>
                  </a:lnTo>
                  <a:lnTo>
                    <a:pt x="989" y="1663"/>
                  </a:lnTo>
                  <a:lnTo>
                    <a:pt x="998" y="1680"/>
                  </a:lnTo>
                  <a:lnTo>
                    <a:pt x="1002" y="1686"/>
                  </a:lnTo>
                  <a:lnTo>
                    <a:pt x="1006" y="1689"/>
                  </a:lnTo>
                  <a:lnTo>
                    <a:pt x="1006" y="1689"/>
                  </a:lnTo>
                  <a:lnTo>
                    <a:pt x="1010" y="1689"/>
                  </a:lnTo>
                  <a:lnTo>
                    <a:pt x="1013" y="1689"/>
                  </a:lnTo>
                  <a:lnTo>
                    <a:pt x="1017" y="1686"/>
                  </a:lnTo>
                  <a:lnTo>
                    <a:pt x="1017" y="1686"/>
                  </a:lnTo>
                  <a:lnTo>
                    <a:pt x="1024" y="1683"/>
                  </a:lnTo>
                  <a:lnTo>
                    <a:pt x="1029" y="1682"/>
                  </a:lnTo>
                  <a:lnTo>
                    <a:pt x="1036" y="1682"/>
                  </a:lnTo>
                  <a:lnTo>
                    <a:pt x="1043" y="1682"/>
                  </a:lnTo>
                  <a:lnTo>
                    <a:pt x="1052" y="1684"/>
                  </a:lnTo>
                  <a:lnTo>
                    <a:pt x="1065" y="1689"/>
                  </a:lnTo>
                  <a:lnTo>
                    <a:pt x="1079" y="1694"/>
                  </a:lnTo>
                  <a:lnTo>
                    <a:pt x="1079" y="1694"/>
                  </a:lnTo>
                  <a:lnTo>
                    <a:pt x="1120" y="1711"/>
                  </a:lnTo>
                  <a:lnTo>
                    <a:pt x="1120" y="1711"/>
                  </a:lnTo>
                  <a:lnTo>
                    <a:pt x="1145" y="1722"/>
                  </a:lnTo>
                  <a:lnTo>
                    <a:pt x="1152" y="1724"/>
                  </a:lnTo>
                  <a:lnTo>
                    <a:pt x="1160" y="1725"/>
                  </a:lnTo>
                  <a:lnTo>
                    <a:pt x="1160" y="1725"/>
                  </a:lnTo>
                  <a:lnTo>
                    <a:pt x="1170" y="1725"/>
                  </a:lnTo>
                  <a:lnTo>
                    <a:pt x="1181" y="1728"/>
                  </a:lnTo>
                  <a:lnTo>
                    <a:pt x="1204" y="1735"/>
                  </a:lnTo>
                  <a:lnTo>
                    <a:pt x="1204" y="1735"/>
                  </a:lnTo>
                  <a:lnTo>
                    <a:pt x="1213" y="1739"/>
                  </a:lnTo>
                  <a:lnTo>
                    <a:pt x="1213" y="1739"/>
                  </a:lnTo>
                  <a:lnTo>
                    <a:pt x="1228" y="1743"/>
                  </a:lnTo>
                  <a:lnTo>
                    <a:pt x="1240" y="1746"/>
                  </a:lnTo>
                  <a:lnTo>
                    <a:pt x="1251" y="1746"/>
                  </a:lnTo>
                  <a:lnTo>
                    <a:pt x="1257" y="1746"/>
                  </a:lnTo>
                  <a:lnTo>
                    <a:pt x="1261" y="1745"/>
                  </a:lnTo>
                  <a:lnTo>
                    <a:pt x="1261" y="1745"/>
                  </a:lnTo>
                  <a:lnTo>
                    <a:pt x="1265" y="1742"/>
                  </a:lnTo>
                  <a:lnTo>
                    <a:pt x="1268" y="1738"/>
                  </a:lnTo>
                  <a:lnTo>
                    <a:pt x="1274" y="1729"/>
                  </a:lnTo>
                  <a:lnTo>
                    <a:pt x="1277" y="1719"/>
                  </a:lnTo>
                  <a:lnTo>
                    <a:pt x="1277" y="1708"/>
                  </a:lnTo>
                  <a:lnTo>
                    <a:pt x="1277" y="1708"/>
                  </a:lnTo>
                  <a:lnTo>
                    <a:pt x="1275" y="1694"/>
                  </a:lnTo>
                  <a:lnTo>
                    <a:pt x="1271" y="1670"/>
                  </a:lnTo>
                  <a:lnTo>
                    <a:pt x="1261" y="1620"/>
                  </a:lnTo>
                  <a:lnTo>
                    <a:pt x="1261" y="1620"/>
                  </a:lnTo>
                  <a:lnTo>
                    <a:pt x="1258" y="1605"/>
                  </a:lnTo>
                  <a:lnTo>
                    <a:pt x="1258" y="1605"/>
                  </a:lnTo>
                  <a:lnTo>
                    <a:pt x="1256" y="1590"/>
                  </a:lnTo>
                  <a:lnTo>
                    <a:pt x="1253" y="1568"/>
                  </a:lnTo>
                  <a:lnTo>
                    <a:pt x="1251" y="1555"/>
                  </a:lnTo>
                  <a:lnTo>
                    <a:pt x="1251" y="1543"/>
                  </a:lnTo>
                  <a:lnTo>
                    <a:pt x="1253" y="1532"/>
                  </a:lnTo>
                  <a:lnTo>
                    <a:pt x="1256" y="1523"/>
                  </a:lnTo>
                  <a:lnTo>
                    <a:pt x="1256" y="1523"/>
                  </a:lnTo>
                  <a:lnTo>
                    <a:pt x="1264" y="1504"/>
                  </a:lnTo>
                  <a:lnTo>
                    <a:pt x="1277" y="1478"/>
                  </a:lnTo>
                  <a:lnTo>
                    <a:pt x="1291" y="1452"/>
                  </a:lnTo>
                  <a:lnTo>
                    <a:pt x="1296" y="1442"/>
                  </a:lnTo>
                  <a:lnTo>
                    <a:pt x="1303" y="1434"/>
                  </a:lnTo>
                  <a:lnTo>
                    <a:pt x="1303" y="1434"/>
                  </a:lnTo>
                  <a:lnTo>
                    <a:pt x="1310" y="1424"/>
                  </a:lnTo>
                  <a:lnTo>
                    <a:pt x="1310" y="1424"/>
                  </a:lnTo>
                  <a:lnTo>
                    <a:pt x="1324" y="1407"/>
                  </a:lnTo>
                  <a:lnTo>
                    <a:pt x="1340" y="1390"/>
                  </a:lnTo>
                  <a:lnTo>
                    <a:pt x="1355" y="1375"/>
                  </a:lnTo>
                  <a:lnTo>
                    <a:pt x="1363" y="1369"/>
                  </a:lnTo>
                  <a:lnTo>
                    <a:pt x="1370" y="1366"/>
                  </a:lnTo>
                  <a:lnTo>
                    <a:pt x="1370" y="136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63"/>
            <p:cNvSpPr/>
            <p:nvPr/>
          </p:nvSpPr>
          <p:spPr bwMode="auto">
            <a:xfrm>
              <a:off x="4632325" y="3146425"/>
              <a:ext cx="6350" cy="3175"/>
            </a:xfrm>
            <a:custGeom>
              <a:avLst/>
              <a:gdLst>
                <a:gd name="T0" fmla="*/ 6 w 7"/>
                <a:gd name="T1" fmla="*/ 0 h 4"/>
                <a:gd name="T2" fmla="*/ 6 w 7"/>
                <a:gd name="T3" fmla="*/ 0 h 4"/>
                <a:gd name="T4" fmla="*/ 3 w 7"/>
                <a:gd name="T5" fmla="*/ 1 h 4"/>
                <a:gd name="T6" fmla="*/ 0 w 7"/>
                <a:gd name="T7" fmla="*/ 4 h 4"/>
                <a:gd name="T8" fmla="*/ 7 w 7"/>
                <a:gd name="T9" fmla="*/ 2 h 4"/>
                <a:gd name="T10" fmla="*/ 7 w 7"/>
                <a:gd name="T11" fmla="*/ 2 h 4"/>
                <a:gd name="T12" fmla="*/ 6 w 7"/>
                <a:gd name="T13" fmla="*/ 0 h 4"/>
                <a:gd name="T14" fmla="*/ 6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lnTo>
                    <a:pt x="6" y="0"/>
                  </a:lnTo>
                  <a:lnTo>
                    <a:pt x="3" y="1"/>
                  </a:lnTo>
                  <a:lnTo>
                    <a:pt x="0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4" name="Freeform 64"/>
            <p:cNvSpPr/>
            <p:nvPr/>
          </p:nvSpPr>
          <p:spPr bwMode="auto">
            <a:xfrm>
              <a:off x="4511675" y="3151188"/>
              <a:ext cx="117475" cy="95250"/>
            </a:xfrm>
            <a:custGeom>
              <a:avLst/>
              <a:gdLst>
                <a:gd name="T0" fmla="*/ 49 w 149"/>
                <a:gd name="T1" fmla="*/ 65 h 119"/>
                <a:gd name="T2" fmla="*/ 61 w 149"/>
                <a:gd name="T3" fmla="*/ 59 h 119"/>
                <a:gd name="T4" fmla="*/ 77 w 149"/>
                <a:gd name="T5" fmla="*/ 27 h 119"/>
                <a:gd name="T6" fmla="*/ 91 w 149"/>
                <a:gd name="T7" fmla="*/ 39 h 119"/>
                <a:gd name="T8" fmla="*/ 119 w 149"/>
                <a:gd name="T9" fmla="*/ 34 h 119"/>
                <a:gd name="T10" fmla="*/ 133 w 149"/>
                <a:gd name="T11" fmla="*/ 6 h 119"/>
                <a:gd name="T12" fmla="*/ 133 w 149"/>
                <a:gd name="T13" fmla="*/ 6 h 119"/>
                <a:gd name="T14" fmla="*/ 133 w 149"/>
                <a:gd name="T15" fmla="*/ 6 h 119"/>
                <a:gd name="T16" fmla="*/ 139 w 149"/>
                <a:gd name="T17" fmla="*/ 6 h 119"/>
                <a:gd name="T18" fmla="*/ 145 w 149"/>
                <a:gd name="T19" fmla="*/ 4 h 119"/>
                <a:gd name="T20" fmla="*/ 147 w 149"/>
                <a:gd name="T21" fmla="*/ 3 h 119"/>
                <a:gd name="T22" fmla="*/ 149 w 149"/>
                <a:gd name="T23" fmla="*/ 0 h 119"/>
                <a:gd name="T24" fmla="*/ 0 w 149"/>
                <a:gd name="T25" fmla="*/ 28 h 119"/>
                <a:gd name="T26" fmla="*/ 7 w 149"/>
                <a:gd name="T27" fmla="*/ 119 h 119"/>
                <a:gd name="T28" fmla="*/ 49 w 149"/>
                <a:gd name="T29" fmla="*/ 6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19">
                  <a:moveTo>
                    <a:pt x="49" y="65"/>
                  </a:moveTo>
                  <a:lnTo>
                    <a:pt x="61" y="59"/>
                  </a:lnTo>
                  <a:lnTo>
                    <a:pt x="77" y="27"/>
                  </a:lnTo>
                  <a:lnTo>
                    <a:pt x="91" y="39"/>
                  </a:lnTo>
                  <a:lnTo>
                    <a:pt x="119" y="34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9" y="6"/>
                  </a:lnTo>
                  <a:lnTo>
                    <a:pt x="145" y="4"/>
                  </a:lnTo>
                  <a:lnTo>
                    <a:pt x="147" y="3"/>
                  </a:lnTo>
                  <a:lnTo>
                    <a:pt x="149" y="0"/>
                  </a:lnTo>
                  <a:lnTo>
                    <a:pt x="0" y="28"/>
                  </a:lnTo>
                  <a:lnTo>
                    <a:pt x="7" y="119"/>
                  </a:lnTo>
                  <a:lnTo>
                    <a:pt x="49" y="6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5" name="Freeform 65"/>
            <p:cNvSpPr/>
            <p:nvPr/>
          </p:nvSpPr>
          <p:spPr bwMode="auto">
            <a:xfrm>
              <a:off x="4232275" y="3079750"/>
              <a:ext cx="457200" cy="439737"/>
            </a:xfrm>
            <a:custGeom>
              <a:avLst/>
              <a:gdLst>
                <a:gd name="T0" fmla="*/ 21 w 576"/>
                <a:gd name="T1" fmla="*/ 463 h 554"/>
                <a:gd name="T2" fmla="*/ 36 w 576"/>
                <a:gd name="T3" fmla="*/ 480 h 554"/>
                <a:gd name="T4" fmla="*/ 70 w 576"/>
                <a:gd name="T5" fmla="*/ 502 h 554"/>
                <a:gd name="T6" fmla="*/ 98 w 576"/>
                <a:gd name="T7" fmla="*/ 515 h 554"/>
                <a:gd name="T8" fmla="*/ 106 w 576"/>
                <a:gd name="T9" fmla="*/ 534 h 554"/>
                <a:gd name="T10" fmla="*/ 106 w 576"/>
                <a:gd name="T11" fmla="*/ 538 h 554"/>
                <a:gd name="T12" fmla="*/ 120 w 576"/>
                <a:gd name="T13" fmla="*/ 550 h 554"/>
                <a:gd name="T14" fmla="*/ 148 w 576"/>
                <a:gd name="T15" fmla="*/ 554 h 554"/>
                <a:gd name="T16" fmla="*/ 179 w 576"/>
                <a:gd name="T17" fmla="*/ 547 h 554"/>
                <a:gd name="T18" fmla="*/ 200 w 576"/>
                <a:gd name="T19" fmla="*/ 545 h 554"/>
                <a:gd name="T20" fmla="*/ 230 w 576"/>
                <a:gd name="T21" fmla="*/ 541 h 554"/>
                <a:gd name="T22" fmla="*/ 234 w 576"/>
                <a:gd name="T23" fmla="*/ 529 h 554"/>
                <a:gd name="T24" fmla="*/ 234 w 576"/>
                <a:gd name="T25" fmla="*/ 513 h 554"/>
                <a:gd name="T26" fmla="*/ 291 w 576"/>
                <a:gd name="T27" fmla="*/ 510 h 554"/>
                <a:gd name="T28" fmla="*/ 302 w 576"/>
                <a:gd name="T29" fmla="*/ 481 h 554"/>
                <a:gd name="T30" fmla="*/ 305 w 576"/>
                <a:gd name="T31" fmla="*/ 453 h 554"/>
                <a:gd name="T32" fmla="*/ 316 w 576"/>
                <a:gd name="T33" fmla="*/ 419 h 554"/>
                <a:gd name="T34" fmla="*/ 329 w 576"/>
                <a:gd name="T35" fmla="*/ 396 h 554"/>
                <a:gd name="T36" fmla="*/ 356 w 576"/>
                <a:gd name="T37" fmla="*/ 361 h 554"/>
                <a:gd name="T38" fmla="*/ 360 w 576"/>
                <a:gd name="T39" fmla="*/ 324 h 554"/>
                <a:gd name="T40" fmla="*/ 364 w 576"/>
                <a:gd name="T41" fmla="*/ 303 h 554"/>
                <a:gd name="T42" fmla="*/ 385 w 576"/>
                <a:gd name="T43" fmla="*/ 313 h 554"/>
                <a:gd name="T44" fmla="*/ 406 w 576"/>
                <a:gd name="T45" fmla="*/ 310 h 554"/>
                <a:gd name="T46" fmla="*/ 412 w 576"/>
                <a:gd name="T47" fmla="*/ 278 h 554"/>
                <a:gd name="T48" fmla="*/ 412 w 576"/>
                <a:gd name="T49" fmla="*/ 262 h 554"/>
                <a:gd name="T50" fmla="*/ 420 w 576"/>
                <a:gd name="T51" fmla="*/ 248 h 554"/>
                <a:gd name="T52" fmla="*/ 440 w 576"/>
                <a:gd name="T53" fmla="*/ 250 h 554"/>
                <a:gd name="T54" fmla="*/ 445 w 576"/>
                <a:gd name="T55" fmla="*/ 251 h 554"/>
                <a:gd name="T56" fmla="*/ 452 w 576"/>
                <a:gd name="T57" fmla="*/ 240 h 554"/>
                <a:gd name="T58" fmla="*/ 465 w 576"/>
                <a:gd name="T59" fmla="*/ 229 h 554"/>
                <a:gd name="T60" fmla="*/ 491 w 576"/>
                <a:gd name="T61" fmla="*/ 201 h 554"/>
                <a:gd name="T62" fmla="*/ 490 w 576"/>
                <a:gd name="T63" fmla="*/ 176 h 554"/>
                <a:gd name="T64" fmla="*/ 496 w 576"/>
                <a:gd name="T65" fmla="*/ 135 h 554"/>
                <a:gd name="T66" fmla="*/ 566 w 576"/>
                <a:gd name="T67" fmla="*/ 163 h 554"/>
                <a:gd name="T68" fmla="*/ 569 w 576"/>
                <a:gd name="T69" fmla="*/ 134 h 554"/>
                <a:gd name="T70" fmla="*/ 576 w 576"/>
                <a:gd name="T71" fmla="*/ 134 h 554"/>
                <a:gd name="T72" fmla="*/ 567 w 576"/>
                <a:gd name="T73" fmla="*/ 115 h 554"/>
                <a:gd name="T74" fmla="*/ 519 w 576"/>
                <a:gd name="T75" fmla="*/ 97 h 554"/>
                <a:gd name="T76" fmla="*/ 511 w 576"/>
                <a:gd name="T77" fmla="*/ 90 h 554"/>
                <a:gd name="T78" fmla="*/ 501 w 576"/>
                <a:gd name="T79" fmla="*/ 92 h 554"/>
                <a:gd name="T80" fmla="*/ 487 w 576"/>
                <a:gd name="T81" fmla="*/ 97 h 554"/>
                <a:gd name="T82" fmla="*/ 442 w 576"/>
                <a:gd name="T83" fmla="*/ 131 h 554"/>
                <a:gd name="T84" fmla="*/ 400 w 576"/>
                <a:gd name="T85" fmla="*/ 156 h 554"/>
                <a:gd name="T86" fmla="*/ 215 w 576"/>
                <a:gd name="T87" fmla="*/ 143 h 554"/>
                <a:gd name="T88" fmla="*/ 172 w 576"/>
                <a:gd name="T89" fmla="*/ 145 h 554"/>
                <a:gd name="T90" fmla="*/ 158 w 576"/>
                <a:gd name="T91" fmla="*/ 187 h 554"/>
                <a:gd name="T92" fmla="*/ 129 w 576"/>
                <a:gd name="T93" fmla="*/ 213 h 554"/>
                <a:gd name="T94" fmla="*/ 112 w 576"/>
                <a:gd name="T95" fmla="*/ 233 h 554"/>
                <a:gd name="T96" fmla="*/ 74 w 576"/>
                <a:gd name="T97" fmla="*/ 267 h 554"/>
                <a:gd name="T98" fmla="*/ 74 w 576"/>
                <a:gd name="T99" fmla="*/ 279 h 554"/>
                <a:gd name="T100" fmla="*/ 64 w 576"/>
                <a:gd name="T101" fmla="*/ 295 h 554"/>
                <a:gd name="T102" fmla="*/ 47 w 576"/>
                <a:gd name="T103" fmla="*/ 290 h 554"/>
                <a:gd name="T104" fmla="*/ 40 w 576"/>
                <a:gd name="T105" fmla="*/ 292 h 554"/>
                <a:gd name="T106" fmla="*/ 39 w 576"/>
                <a:gd name="T107" fmla="*/ 359 h 554"/>
                <a:gd name="T108" fmla="*/ 29 w 576"/>
                <a:gd name="T109" fmla="*/ 379 h 554"/>
                <a:gd name="T110" fmla="*/ 11 w 576"/>
                <a:gd name="T111" fmla="*/ 393 h 554"/>
                <a:gd name="T112" fmla="*/ 5 w 576"/>
                <a:gd name="T113" fmla="*/ 393 h 554"/>
                <a:gd name="T114" fmla="*/ 0 w 576"/>
                <a:gd name="T115" fmla="*/ 412 h 554"/>
                <a:gd name="T116" fmla="*/ 12 w 576"/>
                <a:gd name="T117" fmla="*/ 445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554">
                  <a:moveTo>
                    <a:pt x="12" y="445"/>
                  </a:moveTo>
                  <a:lnTo>
                    <a:pt x="12" y="445"/>
                  </a:lnTo>
                  <a:lnTo>
                    <a:pt x="19" y="460"/>
                  </a:lnTo>
                  <a:lnTo>
                    <a:pt x="21" y="463"/>
                  </a:lnTo>
                  <a:lnTo>
                    <a:pt x="21" y="463"/>
                  </a:lnTo>
                  <a:lnTo>
                    <a:pt x="24" y="468"/>
                  </a:lnTo>
                  <a:lnTo>
                    <a:pt x="28" y="474"/>
                  </a:lnTo>
                  <a:lnTo>
                    <a:pt x="36" y="480"/>
                  </a:lnTo>
                  <a:lnTo>
                    <a:pt x="52" y="491"/>
                  </a:lnTo>
                  <a:lnTo>
                    <a:pt x="59" y="496"/>
                  </a:lnTo>
                  <a:lnTo>
                    <a:pt x="59" y="496"/>
                  </a:lnTo>
                  <a:lnTo>
                    <a:pt x="70" y="502"/>
                  </a:lnTo>
                  <a:lnTo>
                    <a:pt x="78" y="508"/>
                  </a:lnTo>
                  <a:lnTo>
                    <a:pt x="91" y="512"/>
                  </a:lnTo>
                  <a:lnTo>
                    <a:pt x="91" y="512"/>
                  </a:lnTo>
                  <a:lnTo>
                    <a:pt x="98" y="515"/>
                  </a:lnTo>
                  <a:lnTo>
                    <a:pt x="102" y="519"/>
                  </a:lnTo>
                  <a:lnTo>
                    <a:pt x="105" y="523"/>
                  </a:lnTo>
                  <a:lnTo>
                    <a:pt x="106" y="533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8"/>
                  </a:lnTo>
                  <a:lnTo>
                    <a:pt x="106" y="538"/>
                  </a:lnTo>
                  <a:lnTo>
                    <a:pt x="108" y="540"/>
                  </a:lnTo>
                  <a:lnTo>
                    <a:pt x="110" y="543"/>
                  </a:lnTo>
                  <a:lnTo>
                    <a:pt x="115" y="545"/>
                  </a:lnTo>
                  <a:lnTo>
                    <a:pt x="120" y="550"/>
                  </a:lnTo>
                  <a:lnTo>
                    <a:pt x="120" y="550"/>
                  </a:lnTo>
                  <a:lnTo>
                    <a:pt x="130" y="552"/>
                  </a:lnTo>
                  <a:lnTo>
                    <a:pt x="138" y="554"/>
                  </a:lnTo>
                  <a:lnTo>
                    <a:pt x="148" y="554"/>
                  </a:lnTo>
                  <a:lnTo>
                    <a:pt x="157" y="552"/>
                  </a:lnTo>
                  <a:lnTo>
                    <a:pt x="171" y="550"/>
                  </a:lnTo>
                  <a:lnTo>
                    <a:pt x="179" y="547"/>
                  </a:lnTo>
                  <a:lnTo>
                    <a:pt x="179" y="547"/>
                  </a:lnTo>
                  <a:lnTo>
                    <a:pt x="183" y="545"/>
                  </a:lnTo>
                  <a:lnTo>
                    <a:pt x="189" y="545"/>
                  </a:lnTo>
                  <a:lnTo>
                    <a:pt x="200" y="545"/>
                  </a:lnTo>
                  <a:lnTo>
                    <a:pt x="200" y="545"/>
                  </a:lnTo>
                  <a:lnTo>
                    <a:pt x="210" y="547"/>
                  </a:lnTo>
                  <a:lnTo>
                    <a:pt x="220" y="547"/>
                  </a:lnTo>
                  <a:lnTo>
                    <a:pt x="227" y="544"/>
                  </a:lnTo>
                  <a:lnTo>
                    <a:pt x="230" y="541"/>
                  </a:lnTo>
                  <a:lnTo>
                    <a:pt x="232" y="538"/>
                  </a:lnTo>
                  <a:lnTo>
                    <a:pt x="232" y="538"/>
                  </a:lnTo>
                  <a:lnTo>
                    <a:pt x="234" y="533"/>
                  </a:lnTo>
                  <a:lnTo>
                    <a:pt x="234" y="529"/>
                  </a:lnTo>
                  <a:lnTo>
                    <a:pt x="234" y="520"/>
                  </a:lnTo>
                  <a:lnTo>
                    <a:pt x="234" y="520"/>
                  </a:lnTo>
                  <a:lnTo>
                    <a:pt x="232" y="516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38" y="510"/>
                  </a:lnTo>
                  <a:lnTo>
                    <a:pt x="244" y="510"/>
                  </a:lnTo>
                  <a:lnTo>
                    <a:pt x="291" y="510"/>
                  </a:lnTo>
                  <a:lnTo>
                    <a:pt x="291" y="510"/>
                  </a:lnTo>
                  <a:lnTo>
                    <a:pt x="294" y="505"/>
                  </a:lnTo>
                  <a:lnTo>
                    <a:pt x="298" y="495"/>
                  </a:lnTo>
                  <a:lnTo>
                    <a:pt x="302" y="481"/>
                  </a:lnTo>
                  <a:lnTo>
                    <a:pt x="304" y="474"/>
                  </a:lnTo>
                  <a:lnTo>
                    <a:pt x="304" y="466"/>
                  </a:lnTo>
                  <a:lnTo>
                    <a:pt x="304" y="466"/>
                  </a:lnTo>
                  <a:lnTo>
                    <a:pt x="305" y="453"/>
                  </a:lnTo>
                  <a:lnTo>
                    <a:pt x="308" y="442"/>
                  </a:lnTo>
                  <a:lnTo>
                    <a:pt x="312" y="431"/>
                  </a:lnTo>
                  <a:lnTo>
                    <a:pt x="316" y="419"/>
                  </a:lnTo>
                  <a:lnTo>
                    <a:pt x="316" y="419"/>
                  </a:lnTo>
                  <a:lnTo>
                    <a:pt x="322" y="410"/>
                  </a:lnTo>
                  <a:lnTo>
                    <a:pt x="322" y="410"/>
                  </a:lnTo>
                  <a:lnTo>
                    <a:pt x="325" y="403"/>
                  </a:lnTo>
                  <a:lnTo>
                    <a:pt x="329" y="396"/>
                  </a:lnTo>
                  <a:lnTo>
                    <a:pt x="340" y="382"/>
                  </a:lnTo>
                  <a:lnTo>
                    <a:pt x="340" y="382"/>
                  </a:lnTo>
                  <a:lnTo>
                    <a:pt x="353" y="366"/>
                  </a:lnTo>
                  <a:lnTo>
                    <a:pt x="356" y="361"/>
                  </a:lnTo>
                  <a:lnTo>
                    <a:pt x="357" y="354"/>
                  </a:lnTo>
                  <a:lnTo>
                    <a:pt x="357" y="354"/>
                  </a:lnTo>
                  <a:lnTo>
                    <a:pt x="358" y="340"/>
                  </a:lnTo>
                  <a:lnTo>
                    <a:pt x="360" y="324"/>
                  </a:lnTo>
                  <a:lnTo>
                    <a:pt x="364" y="303"/>
                  </a:lnTo>
                  <a:lnTo>
                    <a:pt x="364" y="302"/>
                  </a:lnTo>
                  <a:lnTo>
                    <a:pt x="364" y="303"/>
                  </a:lnTo>
                  <a:lnTo>
                    <a:pt x="364" y="303"/>
                  </a:lnTo>
                  <a:lnTo>
                    <a:pt x="365" y="304"/>
                  </a:lnTo>
                  <a:lnTo>
                    <a:pt x="370" y="309"/>
                  </a:lnTo>
                  <a:lnTo>
                    <a:pt x="378" y="313"/>
                  </a:lnTo>
                  <a:lnTo>
                    <a:pt x="385" y="313"/>
                  </a:lnTo>
                  <a:lnTo>
                    <a:pt x="392" y="314"/>
                  </a:lnTo>
                  <a:lnTo>
                    <a:pt x="392" y="314"/>
                  </a:lnTo>
                  <a:lnTo>
                    <a:pt x="400" y="313"/>
                  </a:lnTo>
                  <a:lnTo>
                    <a:pt x="406" y="310"/>
                  </a:lnTo>
                  <a:lnTo>
                    <a:pt x="406" y="310"/>
                  </a:lnTo>
                  <a:lnTo>
                    <a:pt x="409" y="304"/>
                  </a:lnTo>
                  <a:lnTo>
                    <a:pt x="410" y="296"/>
                  </a:lnTo>
                  <a:lnTo>
                    <a:pt x="412" y="278"/>
                  </a:lnTo>
                  <a:lnTo>
                    <a:pt x="412" y="278"/>
                  </a:lnTo>
                  <a:lnTo>
                    <a:pt x="410" y="269"/>
                  </a:lnTo>
                  <a:lnTo>
                    <a:pt x="410" y="269"/>
                  </a:lnTo>
                  <a:lnTo>
                    <a:pt x="412" y="262"/>
                  </a:lnTo>
                  <a:lnTo>
                    <a:pt x="413" y="257"/>
                  </a:lnTo>
                  <a:lnTo>
                    <a:pt x="416" y="253"/>
                  </a:lnTo>
                  <a:lnTo>
                    <a:pt x="420" y="248"/>
                  </a:lnTo>
                  <a:lnTo>
                    <a:pt x="420" y="248"/>
                  </a:lnTo>
                  <a:lnTo>
                    <a:pt x="424" y="247"/>
                  </a:lnTo>
                  <a:lnTo>
                    <a:pt x="428" y="247"/>
                  </a:lnTo>
                  <a:lnTo>
                    <a:pt x="434" y="247"/>
                  </a:lnTo>
                  <a:lnTo>
                    <a:pt x="440" y="250"/>
                  </a:lnTo>
                  <a:lnTo>
                    <a:pt x="440" y="250"/>
                  </a:lnTo>
                  <a:lnTo>
                    <a:pt x="444" y="251"/>
                  </a:lnTo>
                  <a:lnTo>
                    <a:pt x="445" y="251"/>
                  </a:lnTo>
                  <a:lnTo>
                    <a:pt x="445" y="251"/>
                  </a:lnTo>
                  <a:lnTo>
                    <a:pt x="448" y="248"/>
                  </a:lnTo>
                  <a:lnTo>
                    <a:pt x="449" y="246"/>
                  </a:lnTo>
                  <a:lnTo>
                    <a:pt x="449" y="246"/>
                  </a:lnTo>
                  <a:lnTo>
                    <a:pt x="452" y="240"/>
                  </a:lnTo>
                  <a:lnTo>
                    <a:pt x="456" y="236"/>
                  </a:lnTo>
                  <a:lnTo>
                    <a:pt x="456" y="236"/>
                  </a:lnTo>
                  <a:lnTo>
                    <a:pt x="465" y="229"/>
                  </a:lnTo>
                  <a:lnTo>
                    <a:pt x="465" y="229"/>
                  </a:lnTo>
                  <a:lnTo>
                    <a:pt x="475" y="222"/>
                  </a:lnTo>
                  <a:lnTo>
                    <a:pt x="484" y="212"/>
                  </a:lnTo>
                  <a:lnTo>
                    <a:pt x="489" y="206"/>
                  </a:lnTo>
                  <a:lnTo>
                    <a:pt x="491" y="201"/>
                  </a:lnTo>
                  <a:lnTo>
                    <a:pt x="493" y="194"/>
                  </a:lnTo>
                  <a:lnTo>
                    <a:pt x="493" y="185"/>
                  </a:lnTo>
                  <a:lnTo>
                    <a:pt x="493" y="185"/>
                  </a:lnTo>
                  <a:lnTo>
                    <a:pt x="490" y="176"/>
                  </a:lnTo>
                  <a:lnTo>
                    <a:pt x="490" y="166"/>
                  </a:lnTo>
                  <a:lnTo>
                    <a:pt x="491" y="150"/>
                  </a:lnTo>
                  <a:lnTo>
                    <a:pt x="494" y="139"/>
                  </a:lnTo>
                  <a:lnTo>
                    <a:pt x="496" y="135"/>
                  </a:lnTo>
                  <a:lnTo>
                    <a:pt x="496" y="135"/>
                  </a:lnTo>
                  <a:lnTo>
                    <a:pt x="567" y="170"/>
                  </a:lnTo>
                  <a:lnTo>
                    <a:pt x="567" y="170"/>
                  </a:lnTo>
                  <a:lnTo>
                    <a:pt x="566" y="163"/>
                  </a:lnTo>
                  <a:lnTo>
                    <a:pt x="564" y="152"/>
                  </a:lnTo>
                  <a:lnTo>
                    <a:pt x="564" y="141"/>
                  </a:lnTo>
                  <a:lnTo>
                    <a:pt x="566" y="136"/>
                  </a:lnTo>
                  <a:lnTo>
                    <a:pt x="569" y="134"/>
                  </a:lnTo>
                  <a:lnTo>
                    <a:pt x="569" y="134"/>
                  </a:lnTo>
                  <a:lnTo>
                    <a:pt x="571" y="132"/>
                  </a:lnTo>
                  <a:lnTo>
                    <a:pt x="576" y="134"/>
                  </a:lnTo>
                  <a:lnTo>
                    <a:pt x="576" y="134"/>
                  </a:lnTo>
                  <a:lnTo>
                    <a:pt x="574" y="125"/>
                  </a:lnTo>
                  <a:lnTo>
                    <a:pt x="571" y="120"/>
                  </a:lnTo>
                  <a:lnTo>
                    <a:pt x="571" y="120"/>
                  </a:lnTo>
                  <a:lnTo>
                    <a:pt x="567" y="115"/>
                  </a:lnTo>
                  <a:lnTo>
                    <a:pt x="560" y="113"/>
                  </a:lnTo>
                  <a:lnTo>
                    <a:pt x="542" y="106"/>
                  </a:lnTo>
                  <a:lnTo>
                    <a:pt x="542" y="106"/>
                  </a:lnTo>
                  <a:lnTo>
                    <a:pt x="519" y="97"/>
                  </a:lnTo>
                  <a:lnTo>
                    <a:pt x="514" y="94"/>
                  </a:lnTo>
                  <a:lnTo>
                    <a:pt x="512" y="92"/>
                  </a:lnTo>
                  <a:lnTo>
                    <a:pt x="511" y="90"/>
                  </a:lnTo>
                  <a:lnTo>
                    <a:pt x="511" y="90"/>
                  </a:lnTo>
                  <a:lnTo>
                    <a:pt x="511" y="89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497" y="96"/>
                  </a:lnTo>
                  <a:lnTo>
                    <a:pt x="493" y="97"/>
                  </a:lnTo>
                  <a:lnTo>
                    <a:pt x="487" y="97"/>
                  </a:lnTo>
                  <a:lnTo>
                    <a:pt x="484" y="97"/>
                  </a:lnTo>
                  <a:lnTo>
                    <a:pt x="470" y="125"/>
                  </a:lnTo>
                  <a:lnTo>
                    <a:pt x="470" y="125"/>
                  </a:lnTo>
                  <a:lnTo>
                    <a:pt x="442" y="131"/>
                  </a:lnTo>
                  <a:lnTo>
                    <a:pt x="442" y="131"/>
                  </a:lnTo>
                  <a:lnTo>
                    <a:pt x="428" y="120"/>
                  </a:lnTo>
                  <a:lnTo>
                    <a:pt x="412" y="150"/>
                  </a:lnTo>
                  <a:lnTo>
                    <a:pt x="400" y="156"/>
                  </a:lnTo>
                  <a:lnTo>
                    <a:pt x="358" y="213"/>
                  </a:lnTo>
                  <a:lnTo>
                    <a:pt x="350" y="120"/>
                  </a:lnTo>
                  <a:lnTo>
                    <a:pt x="215" y="145"/>
                  </a:lnTo>
                  <a:lnTo>
                    <a:pt x="215" y="143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80" y="92"/>
                  </a:lnTo>
                  <a:lnTo>
                    <a:pt x="172" y="145"/>
                  </a:lnTo>
                  <a:lnTo>
                    <a:pt x="165" y="174"/>
                  </a:lnTo>
                  <a:lnTo>
                    <a:pt x="165" y="174"/>
                  </a:lnTo>
                  <a:lnTo>
                    <a:pt x="162" y="181"/>
                  </a:lnTo>
                  <a:lnTo>
                    <a:pt x="158" y="187"/>
                  </a:lnTo>
                  <a:lnTo>
                    <a:pt x="145" y="198"/>
                  </a:lnTo>
                  <a:lnTo>
                    <a:pt x="145" y="198"/>
                  </a:lnTo>
                  <a:lnTo>
                    <a:pt x="134" y="208"/>
                  </a:lnTo>
                  <a:lnTo>
                    <a:pt x="129" y="213"/>
                  </a:lnTo>
                  <a:lnTo>
                    <a:pt x="123" y="220"/>
                  </a:lnTo>
                  <a:lnTo>
                    <a:pt x="123" y="220"/>
                  </a:lnTo>
                  <a:lnTo>
                    <a:pt x="119" y="226"/>
                  </a:lnTo>
                  <a:lnTo>
                    <a:pt x="112" y="233"/>
                  </a:lnTo>
                  <a:lnTo>
                    <a:pt x="96" y="246"/>
                  </a:lnTo>
                  <a:lnTo>
                    <a:pt x="96" y="246"/>
                  </a:lnTo>
                  <a:lnTo>
                    <a:pt x="80" y="261"/>
                  </a:lnTo>
                  <a:lnTo>
                    <a:pt x="74" y="267"/>
                  </a:lnTo>
                  <a:lnTo>
                    <a:pt x="74" y="269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4" y="279"/>
                  </a:lnTo>
                  <a:lnTo>
                    <a:pt x="71" y="285"/>
                  </a:lnTo>
                  <a:lnTo>
                    <a:pt x="68" y="290"/>
                  </a:lnTo>
                  <a:lnTo>
                    <a:pt x="64" y="295"/>
                  </a:lnTo>
                  <a:lnTo>
                    <a:pt x="64" y="295"/>
                  </a:lnTo>
                  <a:lnTo>
                    <a:pt x="60" y="297"/>
                  </a:lnTo>
                  <a:lnTo>
                    <a:pt x="56" y="296"/>
                  </a:lnTo>
                  <a:lnTo>
                    <a:pt x="56" y="296"/>
                  </a:lnTo>
                  <a:lnTo>
                    <a:pt x="47" y="290"/>
                  </a:lnTo>
                  <a:lnTo>
                    <a:pt x="45" y="289"/>
                  </a:lnTo>
                  <a:lnTo>
                    <a:pt x="42" y="289"/>
                  </a:lnTo>
                  <a:lnTo>
                    <a:pt x="42" y="289"/>
                  </a:lnTo>
                  <a:lnTo>
                    <a:pt x="40" y="292"/>
                  </a:lnTo>
                  <a:lnTo>
                    <a:pt x="39" y="295"/>
                  </a:lnTo>
                  <a:lnTo>
                    <a:pt x="39" y="345"/>
                  </a:lnTo>
                  <a:lnTo>
                    <a:pt x="39" y="345"/>
                  </a:lnTo>
                  <a:lnTo>
                    <a:pt x="39" y="359"/>
                  </a:lnTo>
                  <a:lnTo>
                    <a:pt x="39" y="368"/>
                  </a:lnTo>
                  <a:lnTo>
                    <a:pt x="36" y="373"/>
                  </a:lnTo>
                  <a:lnTo>
                    <a:pt x="29" y="379"/>
                  </a:lnTo>
                  <a:lnTo>
                    <a:pt x="29" y="379"/>
                  </a:lnTo>
                  <a:lnTo>
                    <a:pt x="22" y="386"/>
                  </a:lnTo>
                  <a:lnTo>
                    <a:pt x="22" y="386"/>
                  </a:lnTo>
                  <a:lnTo>
                    <a:pt x="15" y="391"/>
                  </a:lnTo>
                  <a:lnTo>
                    <a:pt x="11" y="393"/>
                  </a:lnTo>
                  <a:lnTo>
                    <a:pt x="7" y="393"/>
                  </a:lnTo>
                  <a:lnTo>
                    <a:pt x="7" y="393"/>
                  </a:lnTo>
                  <a:lnTo>
                    <a:pt x="5" y="393"/>
                  </a:lnTo>
                  <a:lnTo>
                    <a:pt x="5" y="393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1" y="403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1" y="421"/>
                  </a:lnTo>
                  <a:lnTo>
                    <a:pt x="3" y="428"/>
                  </a:lnTo>
                  <a:lnTo>
                    <a:pt x="12" y="445"/>
                  </a:lnTo>
                  <a:lnTo>
                    <a:pt x="12" y="44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Freeform 66"/>
            <p:cNvSpPr/>
            <p:nvPr/>
          </p:nvSpPr>
          <p:spPr bwMode="auto">
            <a:xfrm>
              <a:off x="3570288" y="3324225"/>
              <a:ext cx="744538" cy="377825"/>
            </a:xfrm>
            <a:custGeom>
              <a:avLst/>
              <a:gdLst>
                <a:gd name="T0" fmla="*/ 147 w 939"/>
                <a:gd name="T1" fmla="*/ 259 h 477"/>
                <a:gd name="T2" fmla="*/ 149 w 939"/>
                <a:gd name="T3" fmla="*/ 292 h 477"/>
                <a:gd name="T4" fmla="*/ 152 w 939"/>
                <a:gd name="T5" fmla="*/ 335 h 477"/>
                <a:gd name="T6" fmla="*/ 133 w 939"/>
                <a:gd name="T7" fmla="*/ 332 h 477"/>
                <a:gd name="T8" fmla="*/ 108 w 939"/>
                <a:gd name="T9" fmla="*/ 335 h 477"/>
                <a:gd name="T10" fmla="*/ 108 w 939"/>
                <a:gd name="T11" fmla="*/ 356 h 477"/>
                <a:gd name="T12" fmla="*/ 95 w 939"/>
                <a:gd name="T13" fmla="*/ 374 h 477"/>
                <a:gd name="T14" fmla="*/ 69 w 939"/>
                <a:gd name="T15" fmla="*/ 370 h 477"/>
                <a:gd name="T16" fmla="*/ 46 w 939"/>
                <a:gd name="T17" fmla="*/ 365 h 477"/>
                <a:gd name="T18" fmla="*/ 21 w 939"/>
                <a:gd name="T19" fmla="*/ 397 h 477"/>
                <a:gd name="T20" fmla="*/ 38 w 939"/>
                <a:gd name="T21" fmla="*/ 416 h 477"/>
                <a:gd name="T22" fmla="*/ 32 w 939"/>
                <a:gd name="T23" fmla="*/ 451 h 477"/>
                <a:gd name="T24" fmla="*/ 0 w 939"/>
                <a:gd name="T25" fmla="*/ 477 h 477"/>
                <a:gd name="T26" fmla="*/ 444 w 939"/>
                <a:gd name="T27" fmla="*/ 423 h 477"/>
                <a:gd name="T28" fmla="*/ 765 w 939"/>
                <a:gd name="T29" fmla="*/ 377 h 477"/>
                <a:gd name="T30" fmla="*/ 828 w 939"/>
                <a:gd name="T31" fmla="*/ 330 h 477"/>
                <a:gd name="T32" fmla="*/ 915 w 939"/>
                <a:gd name="T33" fmla="*/ 243 h 477"/>
                <a:gd name="T34" fmla="*/ 932 w 939"/>
                <a:gd name="T35" fmla="*/ 209 h 477"/>
                <a:gd name="T36" fmla="*/ 893 w 939"/>
                <a:gd name="T37" fmla="*/ 191 h 477"/>
                <a:gd name="T38" fmla="*/ 856 w 939"/>
                <a:gd name="T39" fmla="*/ 163 h 477"/>
                <a:gd name="T40" fmla="*/ 845 w 939"/>
                <a:gd name="T41" fmla="*/ 139 h 477"/>
                <a:gd name="T42" fmla="*/ 834 w 939"/>
                <a:gd name="T43" fmla="*/ 105 h 477"/>
                <a:gd name="T44" fmla="*/ 825 w 939"/>
                <a:gd name="T45" fmla="*/ 79 h 477"/>
                <a:gd name="T46" fmla="*/ 828 w 939"/>
                <a:gd name="T47" fmla="*/ 79 h 477"/>
                <a:gd name="T48" fmla="*/ 824 w 939"/>
                <a:gd name="T49" fmla="*/ 63 h 477"/>
                <a:gd name="T50" fmla="*/ 797 w 939"/>
                <a:gd name="T51" fmla="*/ 44 h 477"/>
                <a:gd name="T52" fmla="*/ 785 w 939"/>
                <a:gd name="T53" fmla="*/ 33 h 477"/>
                <a:gd name="T54" fmla="*/ 771 w 939"/>
                <a:gd name="T55" fmla="*/ 40 h 477"/>
                <a:gd name="T56" fmla="*/ 760 w 939"/>
                <a:gd name="T57" fmla="*/ 51 h 477"/>
                <a:gd name="T58" fmla="*/ 706 w 939"/>
                <a:gd name="T59" fmla="*/ 45 h 477"/>
                <a:gd name="T60" fmla="*/ 684 w 939"/>
                <a:gd name="T61" fmla="*/ 52 h 477"/>
                <a:gd name="T62" fmla="*/ 682 w 939"/>
                <a:gd name="T63" fmla="*/ 54 h 477"/>
                <a:gd name="T64" fmla="*/ 675 w 939"/>
                <a:gd name="T65" fmla="*/ 48 h 477"/>
                <a:gd name="T66" fmla="*/ 635 w 939"/>
                <a:gd name="T67" fmla="*/ 42 h 477"/>
                <a:gd name="T68" fmla="*/ 612 w 939"/>
                <a:gd name="T69" fmla="*/ 33 h 477"/>
                <a:gd name="T70" fmla="*/ 589 w 939"/>
                <a:gd name="T71" fmla="*/ 16 h 477"/>
                <a:gd name="T72" fmla="*/ 569 w 939"/>
                <a:gd name="T73" fmla="*/ 0 h 477"/>
                <a:gd name="T74" fmla="*/ 554 w 939"/>
                <a:gd name="T75" fmla="*/ 7 h 477"/>
                <a:gd name="T76" fmla="*/ 542 w 939"/>
                <a:gd name="T77" fmla="*/ 37 h 477"/>
                <a:gd name="T78" fmla="*/ 528 w 939"/>
                <a:gd name="T79" fmla="*/ 69 h 477"/>
                <a:gd name="T80" fmla="*/ 495 w 939"/>
                <a:gd name="T81" fmla="*/ 76 h 477"/>
                <a:gd name="T82" fmla="*/ 468 w 939"/>
                <a:gd name="T83" fmla="*/ 66 h 477"/>
                <a:gd name="T84" fmla="*/ 471 w 939"/>
                <a:gd name="T85" fmla="*/ 79 h 477"/>
                <a:gd name="T86" fmla="*/ 484 w 939"/>
                <a:gd name="T87" fmla="*/ 108 h 477"/>
                <a:gd name="T88" fmla="*/ 474 w 939"/>
                <a:gd name="T89" fmla="*/ 124 h 477"/>
                <a:gd name="T90" fmla="*/ 425 w 939"/>
                <a:gd name="T91" fmla="*/ 143 h 477"/>
                <a:gd name="T92" fmla="*/ 419 w 939"/>
                <a:gd name="T93" fmla="*/ 161 h 477"/>
                <a:gd name="T94" fmla="*/ 405 w 939"/>
                <a:gd name="T95" fmla="*/ 196 h 477"/>
                <a:gd name="T96" fmla="*/ 399 w 939"/>
                <a:gd name="T97" fmla="*/ 205 h 477"/>
                <a:gd name="T98" fmla="*/ 374 w 939"/>
                <a:gd name="T99" fmla="*/ 189 h 477"/>
                <a:gd name="T100" fmla="*/ 359 w 939"/>
                <a:gd name="T101" fmla="*/ 181 h 477"/>
                <a:gd name="T102" fmla="*/ 348 w 939"/>
                <a:gd name="T103" fmla="*/ 209 h 477"/>
                <a:gd name="T104" fmla="*/ 328 w 939"/>
                <a:gd name="T105" fmla="*/ 226 h 477"/>
                <a:gd name="T106" fmla="*/ 287 w 939"/>
                <a:gd name="T107" fmla="*/ 227 h 477"/>
                <a:gd name="T108" fmla="*/ 276 w 939"/>
                <a:gd name="T109" fmla="*/ 244 h 477"/>
                <a:gd name="T110" fmla="*/ 265 w 939"/>
                <a:gd name="T111" fmla="*/ 241 h 477"/>
                <a:gd name="T112" fmla="*/ 217 w 939"/>
                <a:gd name="T113" fmla="*/ 233 h 477"/>
                <a:gd name="T114" fmla="*/ 181 w 939"/>
                <a:gd name="T115" fmla="*/ 241 h 477"/>
                <a:gd name="T116" fmla="*/ 164 w 939"/>
                <a:gd name="T117" fmla="*/ 25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9" h="477">
                  <a:moveTo>
                    <a:pt x="161" y="248"/>
                  </a:moveTo>
                  <a:lnTo>
                    <a:pt x="161" y="248"/>
                  </a:lnTo>
                  <a:lnTo>
                    <a:pt x="153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7" y="259"/>
                  </a:lnTo>
                  <a:lnTo>
                    <a:pt x="146" y="268"/>
                  </a:lnTo>
                  <a:lnTo>
                    <a:pt x="146" y="275"/>
                  </a:lnTo>
                  <a:lnTo>
                    <a:pt x="149" y="292"/>
                  </a:lnTo>
                  <a:lnTo>
                    <a:pt x="149" y="292"/>
                  </a:lnTo>
                  <a:lnTo>
                    <a:pt x="153" y="318"/>
                  </a:lnTo>
                  <a:lnTo>
                    <a:pt x="153" y="318"/>
                  </a:lnTo>
                  <a:lnTo>
                    <a:pt x="154" y="330"/>
                  </a:lnTo>
                  <a:lnTo>
                    <a:pt x="153" y="332"/>
                  </a:lnTo>
                  <a:lnTo>
                    <a:pt x="152" y="335"/>
                  </a:lnTo>
                  <a:lnTo>
                    <a:pt x="152" y="335"/>
                  </a:lnTo>
                  <a:lnTo>
                    <a:pt x="147" y="337"/>
                  </a:lnTo>
                  <a:lnTo>
                    <a:pt x="143" y="335"/>
                  </a:lnTo>
                  <a:lnTo>
                    <a:pt x="133" y="332"/>
                  </a:lnTo>
                  <a:lnTo>
                    <a:pt x="133" y="332"/>
                  </a:lnTo>
                  <a:lnTo>
                    <a:pt x="122" y="328"/>
                  </a:lnTo>
                  <a:lnTo>
                    <a:pt x="116" y="328"/>
                  </a:lnTo>
                  <a:lnTo>
                    <a:pt x="111" y="331"/>
                  </a:lnTo>
                  <a:lnTo>
                    <a:pt x="111" y="331"/>
                  </a:lnTo>
                  <a:lnTo>
                    <a:pt x="108" y="335"/>
                  </a:lnTo>
                  <a:lnTo>
                    <a:pt x="107" y="339"/>
                  </a:lnTo>
                  <a:lnTo>
                    <a:pt x="107" y="345"/>
                  </a:lnTo>
                  <a:lnTo>
                    <a:pt x="107" y="349"/>
                  </a:lnTo>
                  <a:lnTo>
                    <a:pt x="107" y="349"/>
                  </a:lnTo>
                  <a:lnTo>
                    <a:pt x="108" y="356"/>
                  </a:lnTo>
                  <a:lnTo>
                    <a:pt x="107" y="362"/>
                  </a:lnTo>
                  <a:lnTo>
                    <a:pt x="105" y="367"/>
                  </a:lnTo>
                  <a:lnTo>
                    <a:pt x="100" y="373"/>
                  </a:lnTo>
                  <a:lnTo>
                    <a:pt x="100" y="373"/>
                  </a:lnTo>
                  <a:lnTo>
                    <a:pt x="95" y="374"/>
                  </a:lnTo>
                  <a:lnTo>
                    <a:pt x="93" y="376"/>
                  </a:lnTo>
                  <a:lnTo>
                    <a:pt x="84" y="376"/>
                  </a:lnTo>
                  <a:lnTo>
                    <a:pt x="76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59" y="366"/>
                  </a:lnTo>
                  <a:lnTo>
                    <a:pt x="53" y="365"/>
                  </a:lnTo>
                  <a:lnTo>
                    <a:pt x="49" y="365"/>
                  </a:lnTo>
                  <a:lnTo>
                    <a:pt x="49" y="365"/>
                  </a:lnTo>
                  <a:lnTo>
                    <a:pt x="46" y="365"/>
                  </a:lnTo>
                  <a:lnTo>
                    <a:pt x="44" y="366"/>
                  </a:lnTo>
                  <a:lnTo>
                    <a:pt x="37" y="373"/>
                  </a:lnTo>
                  <a:lnTo>
                    <a:pt x="30" y="383"/>
                  </a:lnTo>
                  <a:lnTo>
                    <a:pt x="21" y="397"/>
                  </a:lnTo>
                  <a:lnTo>
                    <a:pt x="21" y="397"/>
                  </a:lnTo>
                  <a:lnTo>
                    <a:pt x="27" y="400"/>
                  </a:lnTo>
                  <a:lnTo>
                    <a:pt x="30" y="402"/>
                  </a:lnTo>
                  <a:lnTo>
                    <a:pt x="30" y="402"/>
                  </a:lnTo>
                  <a:lnTo>
                    <a:pt x="35" y="409"/>
                  </a:lnTo>
                  <a:lnTo>
                    <a:pt x="38" y="416"/>
                  </a:lnTo>
                  <a:lnTo>
                    <a:pt x="39" y="423"/>
                  </a:lnTo>
                  <a:lnTo>
                    <a:pt x="41" y="430"/>
                  </a:lnTo>
                  <a:lnTo>
                    <a:pt x="41" y="437"/>
                  </a:lnTo>
                  <a:lnTo>
                    <a:pt x="38" y="444"/>
                  </a:lnTo>
                  <a:lnTo>
                    <a:pt x="32" y="451"/>
                  </a:lnTo>
                  <a:lnTo>
                    <a:pt x="32" y="451"/>
                  </a:lnTo>
                  <a:lnTo>
                    <a:pt x="21" y="460"/>
                  </a:lnTo>
                  <a:lnTo>
                    <a:pt x="21" y="460"/>
                  </a:lnTo>
                  <a:lnTo>
                    <a:pt x="10" y="468"/>
                  </a:lnTo>
                  <a:lnTo>
                    <a:pt x="0" y="477"/>
                  </a:lnTo>
                  <a:lnTo>
                    <a:pt x="177" y="472"/>
                  </a:lnTo>
                  <a:lnTo>
                    <a:pt x="177" y="447"/>
                  </a:lnTo>
                  <a:lnTo>
                    <a:pt x="178" y="447"/>
                  </a:lnTo>
                  <a:lnTo>
                    <a:pt x="178" y="447"/>
                  </a:lnTo>
                  <a:lnTo>
                    <a:pt x="444" y="423"/>
                  </a:lnTo>
                  <a:lnTo>
                    <a:pt x="590" y="409"/>
                  </a:lnTo>
                  <a:lnTo>
                    <a:pt x="729" y="394"/>
                  </a:lnTo>
                  <a:lnTo>
                    <a:pt x="729" y="394"/>
                  </a:lnTo>
                  <a:lnTo>
                    <a:pt x="744" y="388"/>
                  </a:lnTo>
                  <a:lnTo>
                    <a:pt x="765" y="377"/>
                  </a:lnTo>
                  <a:lnTo>
                    <a:pt x="788" y="365"/>
                  </a:lnTo>
                  <a:lnTo>
                    <a:pt x="799" y="356"/>
                  </a:lnTo>
                  <a:lnTo>
                    <a:pt x="809" y="349"/>
                  </a:lnTo>
                  <a:lnTo>
                    <a:pt x="809" y="349"/>
                  </a:lnTo>
                  <a:lnTo>
                    <a:pt x="828" y="330"/>
                  </a:lnTo>
                  <a:lnTo>
                    <a:pt x="852" y="304"/>
                  </a:lnTo>
                  <a:lnTo>
                    <a:pt x="852" y="304"/>
                  </a:lnTo>
                  <a:lnTo>
                    <a:pt x="886" y="268"/>
                  </a:lnTo>
                  <a:lnTo>
                    <a:pt x="902" y="252"/>
                  </a:lnTo>
                  <a:lnTo>
                    <a:pt x="915" y="243"/>
                  </a:lnTo>
                  <a:lnTo>
                    <a:pt x="939" y="226"/>
                  </a:lnTo>
                  <a:lnTo>
                    <a:pt x="939" y="226"/>
                  </a:lnTo>
                  <a:lnTo>
                    <a:pt x="937" y="217"/>
                  </a:lnTo>
                  <a:lnTo>
                    <a:pt x="936" y="212"/>
                  </a:lnTo>
                  <a:lnTo>
                    <a:pt x="932" y="209"/>
                  </a:lnTo>
                  <a:lnTo>
                    <a:pt x="925" y="206"/>
                  </a:lnTo>
                  <a:lnTo>
                    <a:pt x="925" y="206"/>
                  </a:lnTo>
                  <a:lnTo>
                    <a:pt x="911" y="202"/>
                  </a:lnTo>
                  <a:lnTo>
                    <a:pt x="902" y="196"/>
                  </a:lnTo>
                  <a:lnTo>
                    <a:pt x="893" y="191"/>
                  </a:lnTo>
                  <a:lnTo>
                    <a:pt x="884" y="185"/>
                  </a:lnTo>
                  <a:lnTo>
                    <a:pt x="884" y="185"/>
                  </a:lnTo>
                  <a:lnTo>
                    <a:pt x="869" y="174"/>
                  </a:lnTo>
                  <a:lnTo>
                    <a:pt x="860" y="167"/>
                  </a:lnTo>
                  <a:lnTo>
                    <a:pt x="856" y="163"/>
                  </a:lnTo>
                  <a:lnTo>
                    <a:pt x="853" y="156"/>
                  </a:lnTo>
                  <a:lnTo>
                    <a:pt x="853" y="153"/>
                  </a:lnTo>
                  <a:lnTo>
                    <a:pt x="853" y="153"/>
                  </a:lnTo>
                  <a:lnTo>
                    <a:pt x="845" y="139"/>
                  </a:lnTo>
                  <a:lnTo>
                    <a:pt x="845" y="139"/>
                  </a:lnTo>
                  <a:lnTo>
                    <a:pt x="839" y="131"/>
                  </a:lnTo>
                  <a:lnTo>
                    <a:pt x="835" y="121"/>
                  </a:lnTo>
                  <a:lnTo>
                    <a:pt x="834" y="114"/>
                  </a:lnTo>
                  <a:lnTo>
                    <a:pt x="834" y="105"/>
                  </a:lnTo>
                  <a:lnTo>
                    <a:pt x="834" y="105"/>
                  </a:lnTo>
                  <a:lnTo>
                    <a:pt x="834" y="96"/>
                  </a:lnTo>
                  <a:lnTo>
                    <a:pt x="834" y="84"/>
                  </a:lnTo>
                  <a:lnTo>
                    <a:pt x="834" y="84"/>
                  </a:lnTo>
                  <a:lnTo>
                    <a:pt x="827" y="80"/>
                  </a:lnTo>
                  <a:lnTo>
                    <a:pt x="825" y="79"/>
                  </a:lnTo>
                  <a:lnTo>
                    <a:pt x="817" y="73"/>
                  </a:lnTo>
                  <a:lnTo>
                    <a:pt x="817" y="72"/>
                  </a:lnTo>
                  <a:lnTo>
                    <a:pt x="825" y="77"/>
                  </a:lnTo>
                  <a:lnTo>
                    <a:pt x="825" y="77"/>
                  </a:lnTo>
                  <a:lnTo>
                    <a:pt x="828" y="79"/>
                  </a:lnTo>
                  <a:lnTo>
                    <a:pt x="832" y="83"/>
                  </a:lnTo>
                  <a:lnTo>
                    <a:pt x="832" y="83"/>
                  </a:lnTo>
                  <a:lnTo>
                    <a:pt x="831" y="65"/>
                  </a:lnTo>
                  <a:lnTo>
                    <a:pt x="831" y="65"/>
                  </a:lnTo>
                  <a:lnTo>
                    <a:pt x="824" y="63"/>
                  </a:lnTo>
                  <a:lnTo>
                    <a:pt x="814" y="59"/>
                  </a:lnTo>
                  <a:lnTo>
                    <a:pt x="804" y="54"/>
                  </a:lnTo>
                  <a:lnTo>
                    <a:pt x="800" y="49"/>
                  </a:lnTo>
                  <a:lnTo>
                    <a:pt x="797" y="44"/>
                  </a:lnTo>
                  <a:lnTo>
                    <a:pt x="797" y="44"/>
                  </a:lnTo>
                  <a:lnTo>
                    <a:pt x="795" y="40"/>
                  </a:lnTo>
                  <a:lnTo>
                    <a:pt x="792" y="35"/>
                  </a:lnTo>
                  <a:lnTo>
                    <a:pt x="788" y="34"/>
                  </a:lnTo>
                  <a:lnTo>
                    <a:pt x="785" y="33"/>
                  </a:lnTo>
                  <a:lnTo>
                    <a:pt x="785" y="33"/>
                  </a:lnTo>
                  <a:lnTo>
                    <a:pt x="782" y="31"/>
                  </a:lnTo>
                  <a:lnTo>
                    <a:pt x="778" y="33"/>
                  </a:lnTo>
                  <a:lnTo>
                    <a:pt x="772" y="37"/>
                  </a:lnTo>
                  <a:lnTo>
                    <a:pt x="772" y="37"/>
                  </a:lnTo>
                  <a:lnTo>
                    <a:pt x="771" y="40"/>
                  </a:lnTo>
                  <a:lnTo>
                    <a:pt x="769" y="42"/>
                  </a:lnTo>
                  <a:lnTo>
                    <a:pt x="769" y="42"/>
                  </a:lnTo>
                  <a:lnTo>
                    <a:pt x="767" y="48"/>
                  </a:lnTo>
                  <a:lnTo>
                    <a:pt x="764" y="49"/>
                  </a:lnTo>
                  <a:lnTo>
                    <a:pt x="760" y="51"/>
                  </a:lnTo>
                  <a:lnTo>
                    <a:pt x="754" y="52"/>
                  </a:lnTo>
                  <a:lnTo>
                    <a:pt x="745" y="52"/>
                  </a:lnTo>
                  <a:lnTo>
                    <a:pt x="722" y="48"/>
                  </a:lnTo>
                  <a:lnTo>
                    <a:pt x="722" y="48"/>
                  </a:lnTo>
                  <a:lnTo>
                    <a:pt x="706" y="45"/>
                  </a:lnTo>
                  <a:lnTo>
                    <a:pt x="695" y="45"/>
                  </a:lnTo>
                  <a:lnTo>
                    <a:pt x="689" y="47"/>
                  </a:lnTo>
                  <a:lnTo>
                    <a:pt x="685" y="48"/>
                  </a:lnTo>
                  <a:lnTo>
                    <a:pt x="685" y="48"/>
                  </a:lnTo>
                  <a:lnTo>
                    <a:pt x="684" y="52"/>
                  </a:lnTo>
                  <a:lnTo>
                    <a:pt x="684" y="54"/>
                  </a:lnTo>
                  <a:lnTo>
                    <a:pt x="684" y="54"/>
                  </a:lnTo>
                  <a:lnTo>
                    <a:pt x="684" y="55"/>
                  </a:lnTo>
                  <a:lnTo>
                    <a:pt x="684" y="55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0" y="49"/>
                  </a:lnTo>
                  <a:lnTo>
                    <a:pt x="675" y="48"/>
                  </a:lnTo>
                  <a:lnTo>
                    <a:pt x="664" y="44"/>
                  </a:lnTo>
                  <a:lnTo>
                    <a:pt x="654" y="42"/>
                  </a:lnTo>
                  <a:lnTo>
                    <a:pt x="646" y="42"/>
                  </a:lnTo>
                  <a:lnTo>
                    <a:pt x="646" y="42"/>
                  </a:lnTo>
                  <a:lnTo>
                    <a:pt x="635" y="42"/>
                  </a:lnTo>
                  <a:lnTo>
                    <a:pt x="625" y="41"/>
                  </a:lnTo>
                  <a:lnTo>
                    <a:pt x="617" y="38"/>
                  </a:lnTo>
                  <a:lnTo>
                    <a:pt x="614" y="35"/>
                  </a:lnTo>
                  <a:lnTo>
                    <a:pt x="612" y="33"/>
                  </a:lnTo>
                  <a:lnTo>
                    <a:pt x="612" y="33"/>
                  </a:lnTo>
                  <a:lnTo>
                    <a:pt x="610" y="30"/>
                  </a:lnTo>
                  <a:lnTo>
                    <a:pt x="607" y="28"/>
                  </a:lnTo>
                  <a:lnTo>
                    <a:pt x="600" y="23"/>
                  </a:lnTo>
                  <a:lnTo>
                    <a:pt x="600" y="23"/>
                  </a:lnTo>
                  <a:lnTo>
                    <a:pt x="589" y="16"/>
                  </a:lnTo>
                  <a:lnTo>
                    <a:pt x="582" y="11"/>
                  </a:lnTo>
                  <a:lnTo>
                    <a:pt x="576" y="6"/>
                  </a:lnTo>
                  <a:lnTo>
                    <a:pt x="576" y="6"/>
                  </a:lnTo>
                  <a:lnTo>
                    <a:pt x="572" y="3"/>
                  </a:lnTo>
                  <a:lnTo>
                    <a:pt x="569" y="0"/>
                  </a:lnTo>
                  <a:lnTo>
                    <a:pt x="565" y="0"/>
                  </a:lnTo>
                  <a:lnTo>
                    <a:pt x="561" y="2"/>
                  </a:lnTo>
                  <a:lnTo>
                    <a:pt x="561" y="2"/>
                  </a:lnTo>
                  <a:lnTo>
                    <a:pt x="558" y="3"/>
                  </a:lnTo>
                  <a:lnTo>
                    <a:pt x="554" y="7"/>
                  </a:lnTo>
                  <a:lnTo>
                    <a:pt x="548" y="14"/>
                  </a:lnTo>
                  <a:lnTo>
                    <a:pt x="544" y="23"/>
                  </a:lnTo>
                  <a:lnTo>
                    <a:pt x="542" y="30"/>
                  </a:lnTo>
                  <a:lnTo>
                    <a:pt x="542" y="30"/>
                  </a:lnTo>
                  <a:lnTo>
                    <a:pt x="542" y="37"/>
                  </a:lnTo>
                  <a:lnTo>
                    <a:pt x="541" y="42"/>
                  </a:lnTo>
                  <a:lnTo>
                    <a:pt x="535" y="56"/>
                  </a:lnTo>
                  <a:lnTo>
                    <a:pt x="535" y="56"/>
                  </a:lnTo>
                  <a:lnTo>
                    <a:pt x="528" y="69"/>
                  </a:lnTo>
                  <a:lnTo>
                    <a:pt x="528" y="69"/>
                  </a:lnTo>
                  <a:lnTo>
                    <a:pt x="526" y="75"/>
                  </a:lnTo>
                  <a:lnTo>
                    <a:pt x="521" y="77"/>
                  </a:lnTo>
                  <a:lnTo>
                    <a:pt x="516" y="79"/>
                  </a:lnTo>
                  <a:lnTo>
                    <a:pt x="509" y="79"/>
                  </a:lnTo>
                  <a:lnTo>
                    <a:pt x="495" y="76"/>
                  </a:lnTo>
                  <a:lnTo>
                    <a:pt x="482" y="70"/>
                  </a:lnTo>
                  <a:lnTo>
                    <a:pt x="482" y="70"/>
                  </a:lnTo>
                  <a:lnTo>
                    <a:pt x="472" y="68"/>
                  </a:lnTo>
                  <a:lnTo>
                    <a:pt x="472" y="68"/>
                  </a:lnTo>
                  <a:lnTo>
                    <a:pt x="468" y="66"/>
                  </a:lnTo>
                  <a:lnTo>
                    <a:pt x="467" y="66"/>
                  </a:lnTo>
                  <a:lnTo>
                    <a:pt x="467" y="66"/>
                  </a:lnTo>
                  <a:lnTo>
                    <a:pt x="465" y="68"/>
                  </a:lnTo>
                  <a:lnTo>
                    <a:pt x="467" y="70"/>
                  </a:lnTo>
                  <a:lnTo>
                    <a:pt x="471" y="79"/>
                  </a:lnTo>
                  <a:lnTo>
                    <a:pt x="471" y="79"/>
                  </a:lnTo>
                  <a:lnTo>
                    <a:pt x="477" y="89"/>
                  </a:lnTo>
                  <a:lnTo>
                    <a:pt x="481" y="100"/>
                  </a:lnTo>
                  <a:lnTo>
                    <a:pt x="481" y="100"/>
                  </a:lnTo>
                  <a:lnTo>
                    <a:pt x="484" y="108"/>
                  </a:lnTo>
                  <a:lnTo>
                    <a:pt x="482" y="112"/>
                  </a:lnTo>
                  <a:lnTo>
                    <a:pt x="481" y="115"/>
                  </a:lnTo>
                  <a:lnTo>
                    <a:pt x="481" y="115"/>
                  </a:lnTo>
                  <a:lnTo>
                    <a:pt x="478" y="119"/>
                  </a:lnTo>
                  <a:lnTo>
                    <a:pt x="474" y="124"/>
                  </a:lnTo>
                  <a:lnTo>
                    <a:pt x="463" y="129"/>
                  </a:lnTo>
                  <a:lnTo>
                    <a:pt x="449" y="135"/>
                  </a:lnTo>
                  <a:lnTo>
                    <a:pt x="433" y="140"/>
                  </a:lnTo>
                  <a:lnTo>
                    <a:pt x="433" y="140"/>
                  </a:lnTo>
                  <a:lnTo>
                    <a:pt x="425" y="143"/>
                  </a:lnTo>
                  <a:lnTo>
                    <a:pt x="420" y="147"/>
                  </a:lnTo>
                  <a:lnTo>
                    <a:pt x="419" y="152"/>
                  </a:lnTo>
                  <a:lnTo>
                    <a:pt x="419" y="157"/>
                  </a:lnTo>
                  <a:lnTo>
                    <a:pt x="419" y="157"/>
                  </a:lnTo>
                  <a:lnTo>
                    <a:pt x="419" y="161"/>
                  </a:lnTo>
                  <a:lnTo>
                    <a:pt x="418" y="168"/>
                  </a:lnTo>
                  <a:lnTo>
                    <a:pt x="415" y="175"/>
                  </a:lnTo>
                  <a:lnTo>
                    <a:pt x="411" y="184"/>
                  </a:lnTo>
                  <a:lnTo>
                    <a:pt x="411" y="184"/>
                  </a:lnTo>
                  <a:lnTo>
                    <a:pt x="405" y="196"/>
                  </a:lnTo>
                  <a:lnTo>
                    <a:pt x="402" y="203"/>
                  </a:lnTo>
                  <a:lnTo>
                    <a:pt x="402" y="203"/>
                  </a:lnTo>
                  <a:lnTo>
                    <a:pt x="401" y="206"/>
                  </a:lnTo>
                  <a:lnTo>
                    <a:pt x="401" y="206"/>
                  </a:lnTo>
                  <a:lnTo>
                    <a:pt x="399" y="205"/>
                  </a:lnTo>
                  <a:lnTo>
                    <a:pt x="399" y="205"/>
                  </a:lnTo>
                  <a:lnTo>
                    <a:pt x="397" y="202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74" y="189"/>
                  </a:lnTo>
                  <a:lnTo>
                    <a:pt x="374" y="189"/>
                  </a:lnTo>
                  <a:lnTo>
                    <a:pt x="364" y="182"/>
                  </a:lnTo>
                  <a:lnTo>
                    <a:pt x="362" y="181"/>
                  </a:lnTo>
                  <a:lnTo>
                    <a:pt x="359" y="181"/>
                  </a:lnTo>
                  <a:lnTo>
                    <a:pt x="359" y="181"/>
                  </a:lnTo>
                  <a:lnTo>
                    <a:pt x="357" y="184"/>
                  </a:lnTo>
                  <a:lnTo>
                    <a:pt x="357" y="184"/>
                  </a:lnTo>
                  <a:lnTo>
                    <a:pt x="357" y="189"/>
                  </a:lnTo>
                  <a:lnTo>
                    <a:pt x="355" y="195"/>
                  </a:lnTo>
                  <a:lnTo>
                    <a:pt x="348" y="209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28" y="226"/>
                  </a:lnTo>
                  <a:lnTo>
                    <a:pt x="314" y="223"/>
                  </a:lnTo>
                  <a:lnTo>
                    <a:pt x="299" y="223"/>
                  </a:lnTo>
                  <a:lnTo>
                    <a:pt x="292" y="224"/>
                  </a:lnTo>
                  <a:lnTo>
                    <a:pt x="287" y="227"/>
                  </a:lnTo>
                  <a:lnTo>
                    <a:pt x="287" y="227"/>
                  </a:lnTo>
                  <a:lnTo>
                    <a:pt x="285" y="231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9" y="241"/>
                  </a:lnTo>
                  <a:lnTo>
                    <a:pt x="276" y="244"/>
                  </a:lnTo>
                  <a:lnTo>
                    <a:pt x="275" y="244"/>
                  </a:lnTo>
                  <a:lnTo>
                    <a:pt x="275" y="244"/>
                  </a:lnTo>
                  <a:lnTo>
                    <a:pt x="269" y="244"/>
                  </a:lnTo>
                  <a:lnTo>
                    <a:pt x="265" y="241"/>
                  </a:lnTo>
                  <a:lnTo>
                    <a:pt x="265" y="241"/>
                  </a:lnTo>
                  <a:lnTo>
                    <a:pt x="258" y="237"/>
                  </a:lnTo>
                  <a:lnTo>
                    <a:pt x="251" y="234"/>
                  </a:lnTo>
                  <a:lnTo>
                    <a:pt x="243" y="233"/>
                  </a:lnTo>
                  <a:lnTo>
                    <a:pt x="233" y="233"/>
                  </a:lnTo>
                  <a:lnTo>
                    <a:pt x="217" y="233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8" y="237"/>
                  </a:lnTo>
                  <a:lnTo>
                    <a:pt x="198" y="237"/>
                  </a:lnTo>
                  <a:lnTo>
                    <a:pt x="181" y="241"/>
                  </a:lnTo>
                  <a:lnTo>
                    <a:pt x="171" y="244"/>
                  </a:lnTo>
                  <a:lnTo>
                    <a:pt x="163" y="248"/>
                  </a:lnTo>
                  <a:lnTo>
                    <a:pt x="163" y="248"/>
                  </a:lnTo>
                  <a:lnTo>
                    <a:pt x="164" y="251"/>
                  </a:lnTo>
                  <a:lnTo>
                    <a:pt x="164" y="252"/>
                  </a:lnTo>
                  <a:lnTo>
                    <a:pt x="164" y="252"/>
                  </a:lnTo>
                  <a:lnTo>
                    <a:pt x="161" y="248"/>
                  </a:lnTo>
                  <a:lnTo>
                    <a:pt x="161" y="2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Freeform 67"/>
            <p:cNvSpPr/>
            <p:nvPr/>
          </p:nvSpPr>
          <p:spPr bwMode="auto">
            <a:xfrm>
              <a:off x="3173413" y="2371725"/>
              <a:ext cx="536575" cy="558800"/>
            </a:xfrm>
            <a:custGeom>
              <a:avLst/>
              <a:gdLst>
                <a:gd name="T0" fmla="*/ 574 w 677"/>
                <a:gd name="T1" fmla="*/ 241 h 705"/>
                <a:gd name="T2" fmla="*/ 565 w 677"/>
                <a:gd name="T3" fmla="*/ 206 h 705"/>
                <a:gd name="T4" fmla="*/ 551 w 677"/>
                <a:gd name="T5" fmla="*/ 153 h 705"/>
                <a:gd name="T6" fmla="*/ 500 w 677"/>
                <a:gd name="T7" fmla="*/ 132 h 705"/>
                <a:gd name="T8" fmla="*/ 384 w 677"/>
                <a:gd name="T9" fmla="*/ 114 h 705"/>
                <a:gd name="T10" fmla="*/ 287 w 677"/>
                <a:gd name="T11" fmla="*/ 79 h 705"/>
                <a:gd name="T12" fmla="*/ 266 w 677"/>
                <a:gd name="T13" fmla="*/ 46 h 705"/>
                <a:gd name="T14" fmla="*/ 233 w 677"/>
                <a:gd name="T15" fmla="*/ 42 h 705"/>
                <a:gd name="T16" fmla="*/ 205 w 677"/>
                <a:gd name="T17" fmla="*/ 42 h 705"/>
                <a:gd name="T18" fmla="*/ 203 w 677"/>
                <a:gd name="T19" fmla="*/ 31 h 705"/>
                <a:gd name="T20" fmla="*/ 228 w 677"/>
                <a:gd name="T21" fmla="*/ 4 h 705"/>
                <a:gd name="T22" fmla="*/ 226 w 677"/>
                <a:gd name="T23" fmla="*/ 0 h 705"/>
                <a:gd name="T24" fmla="*/ 156 w 677"/>
                <a:gd name="T25" fmla="*/ 31 h 705"/>
                <a:gd name="T26" fmla="*/ 107 w 677"/>
                <a:gd name="T27" fmla="*/ 46 h 705"/>
                <a:gd name="T28" fmla="*/ 86 w 677"/>
                <a:gd name="T29" fmla="*/ 41 h 705"/>
                <a:gd name="T30" fmla="*/ 72 w 677"/>
                <a:gd name="T31" fmla="*/ 83 h 705"/>
                <a:gd name="T32" fmla="*/ 65 w 677"/>
                <a:gd name="T33" fmla="*/ 122 h 705"/>
                <a:gd name="T34" fmla="*/ 51 w 677"/>
                <a:gd name="T35" fmla="*/ 156 h 705"/>
                <a:gd name="T36" fmla="*/ 25 w 677"/>
                <a:gd name="T37" fmla="*/ 188 h 705"/>
                <a:gd name="T38" fmla="*/ 0 w 677"/>
                <a:gd name="T39" fmla="*/ 227 h 705"/>
                <a:gd name="T40" fmla="*/ 10 w 677"/>
                <a:gd name="T41" fmla="*/ 234 h 705"/>
                <a:gd name="T42" fmla="*/ 24 w 677"/>
                <a:gd name="T43" fmla="*/ 235 h 705"/>
                <a:gd name="T44" fmla="*/ 24 w 677"/>
                <a:gd name="T45" fmla="*/ 279 h 705"/>
                <a:gd name="T46" fmla="*/ 20 w 677"/>
                <a:gd name="T47" fmla="*/ 342 h 705"/>
                <a:gd name="T48" fmla="*/ 24 w 677"/>
                <a:gd name="T49" fmla="*/ 370 h 705"/>
                <a:gd name="T50" fmla="*/ 59 w 677"/>
                <a:gd name="T51" fmla="*/ 384 h 705"/>
                <a:gd name="T52" fmla="*/ 112 w 677"/>
                <a:gd name="T53" fmla="*/ 404 h 705"/>
                <a:gd name="T54" fmla="*/ 123 w 677"/>
                <a:gd name="T55" fmla="*/ 427 h 705"/>
                <a:gd name="T56" fmla="*/ 157 w 677"/>
                <a:gd name="T57" fmla="*/ 464 h 705"/>
                <a:gd name="T58" fmla="*/ 196 w 677"/>
                <a:gd name="T59" fmla="*/ 489 h 705"/>
                <a:gd name="T60" fmla="*/ 210 w 677"/>
                <a:gd name="T61" fmla="*/ 562 h 705"/>
                <a:gd name="T62" fmla="*/ 235 w 677"/>
                <a:gd name="T63" fmla="*/ 594 h 705"/>
                <a:gd name="T64" fmla="*/ 231 w 677"/>
                <a:gd name="T65" fmla="*/ 618 h 705"/>
                <a:gd name="T66" fmla="*/ 233 w 677"/>
                <a:gd name="T67" fmla="*/ 653 h 705"/>
                <a:gd name="T68" fmla="*/ 266 w 677"/>
                <a:gd name="T69" fmla="*/ 694 h 705"/>
                <a:gd name="T70" fmla="*/ 623 w 677"/>
                <a:gd name="T71" fmla="*/ 691 h 705"/>
                <a:gd name="T72" fmla="*/ 602 w 677"/>
                <a:gd name="T73" fmla="*/ 577 h 705"/>
                <a:gd name="T74" fmla="*/ 611 w 677"/>
                <a:gd name="T75" fmla="*/ 514 h 705"/>
                <a:gd name="T76" fmla="*/ 605 w 677"/>
                <a:gd name="T77" fmla="*/ 475 h 705"/>
                <a:gd name="T78" fmla="*/ 600 w 677"/>
                <a:gd name="T79" fmla="*/ 451 h 705"/>
                <a:gd name="T80" fmla="*/ 625 w 677"/>
                <a:gd name="T81" fmla="*/ 422 h 705"/>
                <a:gd name="T82" fmla="*/ 632 w 677"/>
                <a:gd name="T83" fmla="*/ 391 h 705"/>
                <a:gd name="T84" fmla="*/ 626 w 677"/>
                <a:gd name="T85" fmla="*/ 343 h 705"/>
                <a:gd name="T86" fmla="*/ 650 w 677"/>
                <a:gd name="T87" fmla="*/ 294 h 705"/>
                <a:gd name="T88" fmla="*/ 675 w 677"/>
                <a:gd name="T89" fmla="*/ 248 h 705"/>
                <a:gd name="T90" fmla="*/ 675 w 677"/>
                <a:gd name="T91" fmla="*/ 233 h 705"/>
                <a:gd name="T92" fmla="*/ 642 w 677"/>
                <a:gd name="T93" fmla="*/ 279 h 705"/>
                <a:gd name="T94" fmla="*/ 574 w 677"/>
                <a:gd name="T95" fmla="*/ 362 h 705"/>
                <a:gd name="T96" fmla="*/ 570 w 677"/>
                <a:gd name="T97" fmla="*/ 356 h 705"/>
                <a:gd name="T98" fmla="*/ 600 w 677"/>
                <a:gd name="T99" fmla="*/ 279 h 705"/>
                <a:gd name="T100" fmla="*/ 601 w 677"/>
                <a:gd name="T101" fmla="*/ 262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7" h="705">
                  <a:moveTo>
                    <a:pt x="587" y="251"/>
                  </a:moveTo>
                  <a:lnTo>
                    <a:pt x="587" y="251"/>
                  </a:lnTo>
                  <a:lnTo>
                    <a:pt x="580" y="247"/>
                  </a:lnTo>
                  <a:lnTo>
                    <a:pt x="574" y="241"/>
                  </a:lnTo>
                  <a:lnTo>
                    <a:pt x="574" y="241"/>
                  </a:lnTo>
                  <a:lnTo>
                    <a:pt x="570" y="234"/>
                  </a:lnTo>
                  <a:lnTo>
                    <a:pt x="567" y="226"/>
                  </a:lnTo>
                  <a:lnTo>
                    <a:pt x="566" y="216"/>
                  </a:lnTo>
                  <a:lnTo>
                    <a:pt x="565" y="206"/>
                  </a:lnTo>
                  <a:lnTo>
                    <a:pt x="565" y="206"/>
                  </a:lnTo>
                  <a:lnTo>
                    <a:pt x="563" y="184"/>
                  </a:lnTo>
                  <a:lnTo>
                    <a:pt x="560" y="172"/>
                  </a:lnTo>
                  <a:lnTo>
                    <a:pt x="558" y="161"/>
                  </a:lnTo>
                  <a:lnTo>
                    <a:pt x="558" y="161"/>
                  </a:lnTo>
                  <a:lnTo>
                    <a:pt x="551" y="153"/>
                  </a:lnTo>
                  <a:lnTo>
                    <a:pt x="544" y="146"/>
                  </a:lnTo>
                  <a:lnTo>
                    <a:pt x="534" y="140"/>
                  </a:lnTo>
                  <a:lnTo>
                    <a:pt x="523" y="136"/>
                  </a:lnTo>
                  <a:lnTo>
                    <a:pt x="511" y="135"/>
                  </a:lnTo>
                  <a:lnTo>
                    <a:pt x="500" y="132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61" y="130"/>
                  </a:lnTo>
                  <a:lnTo>
                    <a:pt x="439" y="126"/>
                  </a:lnTo>
                  <a:lnTo>
                    <a:pt x="384" y="114"/>
                  </a:lnTo>
                  <a:lnTo>
                    <a:pt x="331" y="98"/>
                  </a:lnTo>
                  <a:lnTo>
                    <a:pt x="311" y="91"/>
                  </a:lnTo>
                  <a:lnTo>
                    <a:pt x="300" y="87"/>
                  </a:lnTo>
                  <a:lnTo>
                    <a:pt x="300" y="87"/>
                  </a:lnTo>
                  <a:lnTo>
                    <a:pt x="287" y="79"/>
                  </a:lnTo>
                  <a:lnTo>
                    <a:pt x="280" y="72"/>
                  </a:lnTo>
                  <a:lnTo>
                    <a:pt x="275" y="62"/>
                  </a:lnTo>
                  <a:lnTo>
                    <a:pt x="269" y="49"/>
                  </a:lnTo>
                  <a:lnTo>
                    <a:pt x="269" y="49"/>
                  </a:lnTo>
                  <a:lnTo>
                    <a:pt x="266" y="46"/>
                  </a:lnTo>
                  <a:lnTo>
                    <a:pt x="263" y="44"/>
                  </a:lnTo>
                  <a:lnTo>
                    <a:pt x="259" y="42"/>
                  </a:lnTo>
                  <a:lnTo>
                    <a:pt x="255" y="41"/>
                  </a:lnTo>
                  <a:lnTo>
                    <a:pt x="244" y="41"/>
                  </a:lnTo>
                  <a:lnTo>
                    <a:pt x="233" y="42"/>
                  </a:lnTo>
                  <a:lnTo>
                    <a:pt x="233" y="42"/>
                  </a:lnTo>
                  <a:lnTo>
                    <a:pt x="217" y="44"/>
                  </a:lnTo>
                  <a:lnTo>
                    <a:pt x="210" y="42"/>
                  </a:lnTo>
                  <a:lnTo>
                    <a:pt x="205" y="42"/>
                  </a:lnTo>
                  <a:lnTo>
                    <a:pt x="205" y="42"/>
                  </a:lnTo>
                  <a:lnTo>
                    <a:pt x="200" y="41"/>
                  </a:lnTo>
                  <a:lnTo>
                    <a:pt x="199" y="38"/>
                  </a:lnTo>
                  <a:lnTo>
                    <a:pt x="199" y="38"/>
                  </a:lnTo>
                  <a:lnTo>
                    <a:pt x="200" y="35"/>
                  </a:lnTo>
                  <a:lnTo>
                    <a:pt x="203" y="31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24" y="11"/>
                  </a:lnTo>
                  <a:lnTo>
                    <a:pt x="228" y="7"/>
                  </a:lnTo>
                  <a:lnTo>
                    <a:pt x="228" y="4"/>
                  </a:lnTo>
                  <a:lnTo>
                    <a:pt x="230" y="1"/>
                  </a:lnTo>
                  <a:lnTo>
                    <a:pt x="230" y="1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26" y="0"/>
                  </a:lnTo>
                  <a:lnTo>
                    <a:pt x="221" y="0"/>
                  </a:lnTo>
                  <a:lnTo>
                    <a:pt x="212" y="4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56" y="31"/>
                  </a:lnTo>
                  <a:lnTo>
                    <a:pt x="143" y="37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16" y="45"/>
                  </a:lnTo>
                  <a:lnTo>
                    <a:pt x="107" y="46"/>
                  </a:lnTo>
                  <a:lnTo>
                    <a:pt x="97" y="46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4" y="45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77" y="70"/>
                  </a:lnTo>
                  <a:lnTo>
                    <a:pt x="72" y="83"/>
                  </a:lnTo>
                  <a:lnTo>
                    <a:pt x="72" y="83"/>
                  </a:lnTo>
                  <a:lnTo>
                    <a:pt x="69" y="93"/>
                  </a:lnTo>
                  <a:lnTo>
                    <a:pt x="66" y="102"/>
                  </a:lnTo>
                  <a:lnTo>
                    <a:pt x="65" y="111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5" y="133"/>
                  </a:lnTo>
                  <a:lnTo>
                    <a:pt x="62" y="142"/>
                  </a:lnTo>
                  <a:lnTo>
                    <a:pt x="58" y="149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42" y="165"/>
                  </a:lnTo>
                  <a:lnTo>
                    <a:pt x="34" y="177"/>
                  </a:lnTo>
                  <a:lnTo>
                    <a:pt x="34" y="177"/>
                  </a:lnTo>
                  <a:lnTo>
                    <a:pt x="25" y="188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4" y="214"/>
                  </a:lnTo>
                  <a:lnTo>
                    <a:pt x="0" y="22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3" y="231"/>
                  </a:lnTo>
                  <a:lnTo>
                    <a:pt x="3" y="231"/>
                  </a:lnTo>
                  <a:lnTo>
                    <a:pt x="10" y="234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21" y="234"/>
                  </a:lnTo>
                  <a:lnTo>
                    <a:pt x="24" y="235"/>
                  </a:lnTo>
                  <a:lnTo>
                    <a:pt x="24" y="235"/>
                  </a:lnTo>
                  <a:lnTo>
                    <a:pt x="25" y="238"/>
                  </a:lnTo>
                  <a:lnTo>
                    <a:pt x="27" y="241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4" y="279"/>
                  </a:lnTo>
                  <a:lnTo>
                    <a:pt x="24" y="279"/>
                  </a:lnTo>
                  <a:lnTo>
                    <a:pt x="21" y="298"/>
                  </a:lnTo>
                  <a:lnTo>
                    <a:pt x="20" y="324"/>
                  </a:lnTo>
                  <a:lnTo>
                    <a:pt x="20" y="324"/>
                  </a:lnTo>
                  <a:lnTo>
                    <a:pt x="20" y="342"/>
                  </a:lnTo>
                  <a:lnTo>
                    <a:pt x="20" y="342"/>
                  </a:lnTo>
                  <a:lnTo>
                    <a:pt x="20" y="355"/>
                  </a:lnTo>
                  <a:lnTo>
                    <a:pt x="20" y="360"/>
                  </a:lnTo>
                  <a:lnTo>
                    <a:pt x="21" y="366"/>
                  </a:lnTo>
                  <a:lnTo>
                    <a:pt x="24" y="370"/>
                  </a:lnTo>
                  <a:lnTo>
                    <a:pt x="27" y="374"/>
                  </a:lnTo>
                  <a:lnTo>
                    <a:pt x="32" y="377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59" y="384"/>
                  </a:lnTo>
                  <a:lnTo>
                    <a:pt x="59" y="384"/>
                  </a:lnTo>
                  <a:lnTo>
                    <a:pt x="79" y="390"/>
                  </a:lnTo>
                  <a:lnTo>
                    <a:pt x="98" y="397"/>
                  </a:lnTo>
                  <a:lnTo>
                    <a:pt x="105" y="401"/>
                  </a:lnTo>
                  <a:lnTo>
                    <a:pt x="112" y="404"/>
                  </a:lnTo>
                  <a:lnTo>
                    <a:pt x="116" y="409"/>
                  </a:lnTo>
                  <a:lnTo>
                    <a:pt x="118" y="413"/>
                  </a:lnTo>
                  <a:lnTo>
                    <a:pt x="118" y="413"/>
                  </a:lnTo>
                  <a:lnTo>
                    <a:pt x="121" y="420"/>
                  </a:lnTo>
                  <a:lnTo>
                    <a:pt x="123" y="427"/>
                  </a:lnTo>
                  <a:lnTo>
                    <a:pt x="126" y="433"/>
                  </a:lnTo>
                  <a:lnTo>
                    <a:pt x="132" y="440"/>
                  </a:lnTo>
                  <a:lnTo>
                    <a:pt x="143" y="453"/>
                  </a:lnTo>
                  <a:lnTo>
                    <a:pt x="157" y="464"/>
                  </a:lnTo>
                  <a:lnTo>
                    <a:pt x="157" y="464"/>
                  </a:lnTo>
                  <a:lnTo>
                    <a:pt x="171" y="471"/>
                  </a:lnTo>
                  <a:lnTo>
                    <a:pt x="171" y="471"/>
                  </a:lnTo>
                  <a:lnTo>
                    <a:pt x="182" y="478"/>
                  </a:lnTo>
                  <a:lnTo>
                    <a:pt x="192" y="485"/>
                  </a:lnTo>
                  <a:lnTo>
                    <a:pt x="196" y="489"/>
                  </a:lnTo>
                  <a:lnTo>
                    <a:pt x="199" y="495"/>
                  </a:lnTo>
                  <a:lnTo>
                    <a:pt x="202" y="500"/>
                  </a:lnTo>
                  <a:lnTo>
                    <a:pt x="202" y="506"/>
                  </a:lnTo>
                  <a:lnTo>
                    <a:pt x="202" y="506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24" y="576"/>
                  </a:lnTo>
                  <a:lnTo>
                    <a:pt x="233" y="588"/>
                  </a:lnTo>
                  <a:lnTo>
                    <a:pt x="235" y="594"/>
                  </a:lnTo>
                  <a:lnTo>
                    <a:pt x="235" y="598"/>
                  </a:lnTo>
                  <a:lnTo>
                    <a:pt x="235" y="598"/>
                  </a:lnTo>
                  <a:lnTo>
                    <a:pt x="234" y="608"/>
                  </a:lnTo>
                  <a:lnTo>
                    <a:pt x="231" y="618"/>
                  </a:lnTo>
                  <a:lnTo>
                    <a:pt x="231" y="618"/>
                  </a:lnTo>
                  <a:lnTo>
                    <a:pt x="227" y="629"/>
                  </a:lnTo>
                  <a:lnTo>
                    <a:pt x="227" y="629"/>
                  </a:lnTo>
                  <a:lnTo>
                    <a:pt x="227" y="635"/>
                  </a:lnTo>
                  <a:lnTo>
                    <a:pt x="230" y="643"/>
                  </a:lnTo>
                  <a:lnTo>
                    <a:pt x="233" y="653"/>
                  </a:lnTo>
                  <a:lnTo>
                    <a:pt x="238" y="664"/>
                  </a:lnTo>
                  <a:lnTo>
                    <a:pt x="245" y="674"/>
                  </a:lnTo>
                  <a:lnTo>
                    <a:pt x="254" y="684"/>
                  </a:lnTo>
                  <a:lnTo>
                    <a:pt x="262" y="691"/>
                  </a:lnTo>
                  <a:lnTo>
                    <a:pt x="266" y="694"/>
                  </a:lnTo>
                  <a:lnTo>
                    <a:pt x="272" y="696"/>
                  </a:lnTo>
                  <a:lnTo>
                    <a:pt x="272" y="696"/>
                  </a:lnTo>
                  <a:lnTo>
                    <a:pt x="282" y="701"/>
                  </a:lnTo>
                  <a:lnTo>
                    <a:pt x="289" y="705"/>
                  </a:lnTo>
                  <a:lnTo>
                    <a:pt x="623" y="691"/>
                  </a:lnTo>
                  <a:lnTo>
                    <a:pt x="608" y="612"/>
                  </a:lnTo>
                  <a:lnTo>
                    <a:pt x="608" y="612"/>
                  </a:lnTo>
                  <a:lnTo>
                    <a:pt x="605" y="605"/>
                  </a:lnTo>
                  <a:lnTo>
                    <a:pt x="602" y="588"/>
                  </a:lnTo>
                  <a:lnTo>
                    <a:pt x="602" y="577"/>
                  </a:lnTo>
                  <a:lnTo>
                    <a:pt x="601" y="563"/>
                  </a:lnTo>
                  <a:lnTo>
                    <a:pt x="602" y="551"/>
                  </a:lnTo>
                  <a:lnTo>
                    <a:pt x="605" y="537"/>
                  </a:lnTo>
                  <a:lnTo>
                    <a:pt x="605" y="537"/>
                  </a:lnTo>
                  <a:lnTo>
                    <a:pt x="611" y="514"/>
                  </a:lnTo>
                  <a:lnTo>
                    <a:pt x="611" y="514"/>
                  </a:lnTo>
                  <a:lnTo>
                    <a:pt x="614" y="506"/>
                  </a:lnTo>
                  <a:lnTo>
                    <a:pt x="614" y="497"/>
                  </a:lnTo>
                  <a:lnTo>
                    <a:pt x="611" y="488"/>
                  </a:lnTo>
                  <a:lnTo>
                    <a:pt x="605" y="475"/>
                  </a:lnTo>
                  <a:lnTo>
                    <a:pt x="605" y="475"/>
                  </a:lnTo>
                  <a:lnTo>
                    <a:pt x="601" y="468"/>
                  </a:lnTo>
                  <a:lnTo>
                    <a:pt x="598" y="461"/>
                  </a:lnTo>
                  <a:lnTo>
                    <a:pt x="598" y="455"/>
                  </a:lnTo>
                  <a:lnTo>
                    <a:pt x="600" y="451"/>
                  </a:lnTo>
                  <a:lnTo>
                    <a:pt x="601" y="446"/>
                  </a:lnTo>
                  <a:lnTo>
                    <a:pt x="604" y="441"/>
                  </a:lnTo>
                  <a:lnTo>
                    <a:pt x="614" y="433"/>
                  </a:lnTo>
                  <a:lnTo>
                    <a:pt x="614" y="433"/>
                  </a:lnTo>
                  <a:lnTo>
                    <a:pt x="625" y="422"/>
                  </a:lnTo>
                  <a:lnTo>
                    <a:pt x="625" y="422"/>
                  </a:lnTo>
                  <a:lnTo>
                    <a:pt x="628" y="418"/>
                  </a:lnTo>
                  <a:lnTo>
                    <a:pt x="630" y="412"/>
                  </a:lnTo>
                  <a:lnTo>
                    <a:pt x="632" y="402"/>
                  </a:lnTo>
                  <a:lnTo>
                    <a:pt x="632" y="391"/>
                  </a:lnTo>
                  <a:lnTo>
                    <a:pt x="630" y="380"/>
                  </a:lnTo>
                  <a:lnTo>
                    <a:pt x="630" y="380"/>
                  </a:lnTo>
                  <a:lnTo>
                    <a:pt x="628" y="363"/>
                  </a:lnTo>
                  <a:lnTo>
                    <a:pt x="626" y="343"/>
                  </a:lnTo>
                  <a:lnTo>
                    <a:pt x="626" y="343"/>
                  </a:lnTo>
                  <a:lnTo>
                    <a:pt x="628" y="336"/>
                  </a:lnTo>
                  <a:lnTo>
                    <a:pt x="629" y="329"/>
                  </a:lnTo>
                  <a:lnTo>
                    <a:pt x="633" y="317"/>
                  </a:lnTo>
                  <a:lnTo>
                    <a:pt x="642" y="305"/>
                  </a:lnTo>
                  <a:lnTo>
                    <a:pt x="650" y="294"/>
                  </a:lnTo>
                  <a:lnTo>
                    <a:pt x="650" y="294"/>
                  </a:lnTo>
                  <a:lnTo>
                    <a:pt x="657" y="284"/>
                  </a:lnTo>
                  <a:lnTo>
                    <a:pt x="664" y="273"/>
                  </a:lnTo>
                  <a:lnTo>
                    <a:pt x="671" y="262"/>
                  </a:lnTo>
                  <a:lnTo>
                    <a:pt x="675" y="248"/>
                  </a:lnTo>
                  <a:lnTo>
                    <a:pt x="675" y="248"/>
                  </a:lnTo>
                  <a:lnTo>
                    <a:pt x="677" y="235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3" y="233"/>
                  </a:lnTo>
                  <a:lnTo>
                    <a:pt x="668" y="238"/>
                  </a:lnTo>
                  <a:lnTo>
                    <a:pt x="659" y="252"/>
                  </a:lnTo>
                  <a:lnTo>
                    <a:pt x="642" y="279"/>
                  </a:lnTo>
                  <a:lnTo>
                    <a:pt x="642" y="279"/>
                  </a:lnTo>
                  <a:lnTo>
                    <a:pt x="628" y="301"/>
                  </a:lnTo>
                  <a:lnTo>
                    <a:pt x="608" y="328"/>
                  </a:lnTo>
                  <a:lnTo>
                    <a:pt x="588" y="349"/>
                  </a:lnTo>
                  <a:lnTo>
                    <a:pt x="580" y="357"/>
                  </a:lnTo>
                  <a:lnTo>
                    <a:pt x="574" y="362"/>
                  </a:lnTo>
                  <a:lnTo>
                    <a:pt x="574" y="362"/>
                  </a:lnTo>
                  <a:lnTo>
                    <a:pt x="573" y="362"/>
                  </a:lnTo>
                  <a:lnTo>
                    <a:pt x="572" y="360"/>
                  </a:lnTo>
                  <a:lnTo>
                    <a:pt x="572" y="360"/>
                  </a:lnTo>
                  <a:lnTo>
                    <a:pt x="570" y="356"/>
                  </a:lnTo>
                  <a:lnTo>
                    <a:pt x="572" y="348"/>
                  </a:lnTo>
                  <a:lnTo>
                    <a:pt x="579" y="324"/>
                  </a:lnTo>
                  <a:lnTo>
                    <a:pt x="588" y="298"/>
                  </a:lnTo>
                  <a:lnTo>
                    <a:pt x="594" y="287"/>
                  </a:lnTo>
                  <a:lnTo>
                    <a:pt x="600" y="279"/>
                  </a:lnTo>
                  <a:lnTo>
                    <a:pt x="600" y="279"/>
                  </a:lnTo>
                  <a:lnTo>
                    <a:pt x="602" y="272"/>
                  </a:lnTo>
                  <a:lnTo>
                    <a:pt x="602" y="266"/>
                  </a:lnTo>
                  <a:lnTo>
                    <a:pt x="602" y="266"/>
                  </a:lnTo>
                  <a:lnTo>
                    <a:pt x="601" y="262"/>
                  </a:lnTo>
                  <a:lnTo>
                    <a:pt x="597" y="258"/>
                  </a:lnTo>
                  <a:lnTo>
                    <a:pt x="587" y="251"/>
                  </a:lnTo>
                  <a:lnTo>
                    <a:pt x="587" y="25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8" name="Freeform 68"/>
            <p:cNvSpPr/>
            <p:nvPr/>
          </p:nvSpPr>
          <p:spPr bwMode="auto">
            <a:xfrm>
              <a:off x="1171575" y="1955800"/>
              <a:ext cx="1038225" cy="647700"/>
            </a:xfrm>
            <a:custGeom>
              <a:avLst/>
              <a:gdLst>
                <a:gd name="T0" fmla="*/ 0 w 1307"/>
                <a:gd name="T1" fmla="*/ 137 h 815"/>
                <a:gd name="T2" fmla="*/ 0 w 1307"/>
                <a:gd name="T3" fmla="*/ 158 h 815"/>
                <a:gd name="T4" fmla="*/ 13 w 1307"/>
                <a:gd name="T5" fmla="*/ 181 h 815"/>
                <a:gd name="T6" fmla="*/ 26 w 1307"/>
                <a:gd name="T7" fmla="*/ 205 h 815"/>
                <a:gd name="T8" fmla="*/ 24 w 1307"/>
                <a:gd name="T9" fmla="*/ 220 h 815"/>
                <a:gd name="T10" fmla="*/ 21 w 1307"/>
                <a:gd name="T11" fmla="*/ 240 h 815"/>
                <a:gd name="T12" fmla="*/ 28 w 1307"/>
                <a:gd name="T13" fmla="*/ 254 h 815"/>
                <a:gd name="T14" fmla="*/ 41 w 1307"/>
                <a:gd name="T15" fmla="*/ 265 h 815"/>
                <a:gd name="T16" fmla="*/ 63 w 1307"/>
                <a:gd name="T17" fmla="*/ 294 h 815"/>
                <a:gd name="T18" fmla="*/ 70 w 1307"/>
                <a:gd name="T19" fmla="*/ 310 h 815"/>
                <a:gd name="T20" fmla="*/ 79 w 1307"/>
                <a:gd name="T21" fmla="*/ 336 h 815"/>
                <a:gd name="T22" fmla="*/ 82 w 1307"/>
                <a:gd name="T23" fmla="*/ 349 h 815"/>
                <a:gd name="T24" fmla="*/ 98 w 1307"/>
                <a:gd name="T25" fmla="*/ 384 h 815"/>
                <a:gd name="T26" fmla="*/ 104 w 1307"/>
                <a:gd name="T27" fmla="*/ 388 h 815"/>
                <a:gd name="T28" fmla="*/ 129 w 1307"/>
                <a:gd name="T29" fmla="*/ 395 h 815"/>
                <a:gd name="T30" fmla="*/ 136 w 1307"/>
                <a:gd name="T31" fmla="*/ 402 h 815"/>
                <a:gd name="T32" fmla="*/ 135 w 1307"/>
                <a:gd name="T33" fmla="*/ 411 h 815"/>
                <a:gd name="T34" fmla="*/ 104 w 1307"/>
                <a:gd name="T35" fmla="*/ 471 h 815"/>
                <a:gd name="T36" fmla="*/ 98 w 1307"/>
                <a:gd name="T37" fmla="*/ 497 h 815"/>
                <a:gd name="T38" fmla="*/ 100 w 1307"/>
                <a:gd name="T39" fmla="*/ 511 h 815"/>
                <a:gd name="T40" fmla="*/ 91 w 1307"/>
                <a:gd name="T41" fmla="*/ 535 h 815"/>
                <a:gd name="T42" fmla="*/ 91 w 1307"/>
                <a:gd name="T43" fmla="*/ 546 h 815"/>
                <a:gd name="T44" fmla="*/ 108 w 1307"/>
                <a:gd name="T45" fmla="*/ 576 h 815"/>
                <a:gd name="T46" fmla="*/ 115 w 1307"/>
                <a:gd name="T47" fmla="*/ 582 h 815"/>
                <a:gd name="T48" fmla="*/ 121 w 1307"/>
                <a:gd name="T49" fmla="*/ 582 h 815"/>
                <a:gd name="T50" fmla="*/ 143 w 1307"/>
                <a:gd name="T51" fmla="*/ 552 h 815"/>
                <a:gd name="T52" fmla="*/ 146 w 1307"/>
                <a:gd name="T53" fmla="*/ 556 h 815"/>
                <a:gd name="T54" fmla="*/ 164 w 1307"/>
                <a:gd name="T55" fmla="*/ 584 h 815"/>
                <a:gd name="T56" fmla="*/ 177 w 1307"/>
                <a:gd name="T57" fmla="*/ 636 h 815"/>
                <a:gd name="T58" fmla="*/ 183 w 1307"/>
                <a:gd name="T59" fmla="*/ 668 h 815"/>
                <a:gd name="T60" fmla="*/ 174 w 1307"/>
                <a:gd name="T61" fmla="*/ 678 h 815"/>
                <a:gd name="T62" fmla="*/ 167 w 1307"/>
                <a:gd name="T63" fmla="*/ 685 h 815"/>
                <a:gd name="T64" fmla="*/ 169 w 1307"/>
                <a:gd name="T65" fmla="*/ 688 h 815"/>
                <a:gd name="T66" fmla="*/ 190 w 1307"/>
                <a:gd name="T67" fmla="*/ 695 h 815"/>
                <a:gd name="T68" fmla="*/ 209 w 1307"/>
                <a:gd name="T69" fmla="*/ 705 h 815"/>
                <a:gd name="T70" fmla="*/ 213 w 1307"/>
                <a:gd name="T71" fmla="*/ 713 h 815"/>
                <a:gd name="T72" fmla="*/ 222 w 1307"/>
                <a:gd name="T73" fmla="*/ 750 h 815"/>
                <a:gd name="T74" fmla="*/ 225 w 1307"/>
                <a:gd name="T75" fmla="*/ 772 h 815"/>
                <a:gd name="T76" fmla="*/ 233 w 1307"/>
                <a:gd name="T77" fmla="*/ 783 h 815"/>
                <a:gd name="T78" fmla="*/ 269 w 1307"/>
                <a:gd name="T79" fmla="*/ 778 h 815"/>
                <a:gd name="T80" fmla="*/ 269 w 1307"/>
                <a:gd name="T81" fmla="*/ 778 h 815"/>
                <a:gd name="T82" fmla="*/ 288 w 1307"/>
                <a:gd name="T83" fmla="*/ 783 h 815"/>
                <a:gd name="T84" fmla="*/ 295 w 1307"/>
                <a:gd name="T85" fmla="*/ 780 h 815"/>
                <a:gd name="T86" fmla="*/ 299 w 1307"/>
                <a:gd name="T87" fmla="*/ 772 h 815"/>
                <a:gd name="T88" fmla="*/ 314 w 1307"/>
                <a:gd name="T89" fmla="*/ 769 h 815"/>
                <a:gd name="T90" fmla="*/ 351 w 1307"/>
                <a:gd name="T91" fmla="*/ 772 h 815"/>
                <a:gd name="T92" fmla="*/ 387 w 1307"/>
                <a:gd name="T93" fmla="*/ 773 h 815"/>
                <a:gd name="T94" fmla="*/ 412 w 1307"/>
                <a:gd name="T95" fmla="*/ 755 h 815"/>
                <a:gd name="T96" fmla="*/ 447 w 1307"/>
                <a:gd name="T97" fmla="*/ 783 h 815"/>
                <a:gd name="T98" fmla="*/ 1244 w 1307"/>
                <a:gd name="T99" fmla="*/ 815 h 815"/>
                <a:gd name="T100" fmla="*/ 1244 w 1307"/>
                <a:gd name="T101" fmla="*/ 664 h 815"/>
                <a:gd name="T102" fmla="*/ 1260 w 1307"/>
                <a:gd name="T103" fmla="*/ 666 h 815"/>
                <a:gd name="T104" fmla="*/ 1306 w 1307"/>
                <a:gd name="T105" fmla="*/ 191 h 815"/>
                <a:gd name="T106" fmla="*/ 1307 w 1307"/>
                <a:gd name="T107" fmla="*/ 189 h 815"/>
                <a:gd name="T108" fmla="*/ 1179 w 1307"/>
                <a:gd name="T109" fmla="*/ 171 h 815"/>
                <a:gd name="T110" fmla="*/ 992 w 1307"/>
                <a:gd name="T111" fmla="*/ 151 h 815"/>
                <a:gd name="T112" fmla="*/ 903 w 1307"/>
                <a:gd name="T113" fmla="*/ 143 h 815"/>
                <a:gd name="T114" fmla="*/ 550 w 1307"/>
                <a:gd name="T115" fmla="*/ 97 h 815"/>
                <a:gd name="T116" fmla="*/ 433 w 1307"/>
                <a:gd name="T117" fmla="*/ 77 h 815"/>
                <a:gd name="T118" fmla="*/ 28 w 1307"/>
                <a:gd name="T119" fmla="*/ 0 h 815"/>
                <a:gd name="T120" fmla="*/ 9 w 1307"/>
                <a:gd name="T121" fmla="*/ 97 h 815"/>
                <a:gd name="T122" fmla="*/ 6 w 1307"/>
                <a:gd name="T123" fmla="*/ 112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815">
                  <a:moveTo>
                    <a:pt x="6" y="112"/>
                  </a:moveTo>
                  <a:lnTo>
                    <a:pt x="6" y="112"/>
                  </a:lnTo>
                  <a:lnTo>
                    <a:pt x="0" y="137"/>
                  </a:lnTo>
                  <a:lnTo>
                    <a:pt x="0" y="14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6" y="170"/>
                  </a:lnTo>
                  <a:lnTo>
                    <a:pt x="13" y="181"/>
                  </a:lnTo>
                  <a:lnTo>
                    <a:pt x="13" y="181"/>
                  </a:lnTo>
                  <a:lnTo>
                    <a:pt x="23" y="198"/>
                  </a:lnTo>
                  <a:lnTo>
                    <a:pt x="26" y="205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30"/>
                  </a:lnTo>
                  <a:lnTo>
                    <a:pt x="21" y="240"/>
                  </a:lnTo>
                  <a:lnTo>
                    <a:pt x="23" y="244"/>
                  </a:lnTo>
                  <a:lnTo>
                    <a:pt x="24" y="249"/>
                  </a:lnTo>
                  <a:lnTo>
                    <a:pt x="28" y="254"/>
                  </a:lnTo>
                  <a:lnTo>
                    <a:pt x="34" y="259"/>
                  </a:lnTo>
                  <a:lnTo>
                    <a:pt x="34" y="259"/>
                  </a:lnTo>
                  <a:lnTo>
                    <a:pt x="41" y="265"/>
                  </a:lnTo>
                  <a:lnTo>
                    <a:pt x="47" y="271"/>
                  </a:lnTo>
                  <a:lnTo>
                    <a:pt x="56" y="283"/>
                  </a:lnTo>
                  <a:lnTo>
                    <a:pt x="63" y="294"/>
                  </a:lnTo>
                  <a:lnTo>
                    <a:pt x="69" y="306"/>
                  </a:lnTo>
                  <a:lnTo>
                    <a:pt x="69" y="306"/>
                  </a:lnTo>
                  <a:lnTo>
                    <a:pt x="70" y="310"/>
                  </a:lnTo>
                  <a:lnTo>
                    <a:pt x="70" y="310"/>
                  </a:lnTo>
                  <a:lnTo>
                    <a:pt x="76" y="322"/>
                  </a:lnTo>
                  <a:lnTo>
                    <a:pt x="79" y="336"/>
                  </a:lnTo>
                  <a:lnTo>
                    <a:pt x="79" y="336"/>
                  </a:lnTo>
                  <a:lnTo>
                    <a:pt x="82" y="349"/>
                  </a:lnTo>
                  <a:lnTo>
                    <a:pt x="82" y="349"/>
                  </a:lnTo>
                  <a:lnTo>
                    <a:pt x="87" y="360"/>
                  </a:lnTo>
                  <a:lnTo>
                    <a:pt x="93" y="373"/>
                  </a:lnTo>
                  <a:lnTo>
                    <a:pt x="98" y="384"/>
                  </a:lnTo>
                  <a:lnTo>
                    <a:pt x="101" y="387"/>
                  </a:lnTo>
                  <a:lnTo>
                    <a:pt x="104" y="388"/>
                  </a:lnTo>
                  <a:lnTo>
                    <a:pt x="104" y="388"/>
                  </a:lnTo>
                  <a:lnTo>
                    <a:pt x="111" y="388"/>
                  </a:lnTo>
                  <a:lnTo>
                    <a:pt x="121" y="391"/>
                  </a:lnTo>
                  <a:lnTo>
                    <a:pt x="129" y="395"/>
                  </a:lnTo>
                  <a:lnTo>
                    <a:pt x="134" y="398"/>
                  </a:lnTo>
                  <a:lnTo>
                    <a:pt x="136" y="402"/>
                  </a:lnTo>
                  <a:lnTo>
                    <a:pt x="136" y="402"/>
                  </a:lnTo>
                  <a:lnTo>
                    <a:pt x="138" y="406"/>
                  </a:lnTo>
                  <a:lnTo>
                    <a:pt x="135" y="411"/>
                  </a:lnTo>
                  <a:lnTo>
                    <a:pt x="135" y="411"/>
                  </a:lnTo>
                  <a:lnTo>
                    <a:pt x="122" y="433"/>
                  </a:lnTo>
                  <a:lnTo>
                    <a:pt x="110" y="460"/>
                  </a:lnTo>
                  <a:lnTo>
                    <a:pt x="104" y="471"/>
                  </a:lnTo>
                  <a:lnTo>
                    <a:pt x="101" y="482"/>
                  </a:lnTo>
                  <a:lnTo>
                    <a:pt x="98" y="492"/>
                  </a:lnTo>
                  <a:lnTo>
                    <a:pt x="98" y="497"/>
                  </a:lnTo>
                  <a:lnTo>
                    <a:pt x="98" y="497"/>
                  </a:lnTo>
                  <a:lnTo>
                    <a:pt x="100" y="504"/>
                  </a:lnTo>
                  <a:lnTo>
                    <a:pt x="100" y="511"/>
                  </a:lnTo>
                  <a:lnTo>
                    <a:pt x="96" y="527"/>
                  </a:lnTo>
                  <a:lnTo>
                    <a:pt x="96" y="527"/>
                  </a:lnTo>
                  <a:lnTo>
                    <a:pt x="91" y="535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1" y="546"/>
                  </a:lnTo>
                  <a:lnTo>
                    <a:pt x="93" y="552"/>
                  </a:lnTo>
                  <a:lnTo>
                    <a:pt x="100" y="565"/>
                  </a:lnTo>
                  <a:lnTo>
                    <a:pt x="108" y="576"/>
                  </a:lnTo>
                  <a:lnTo>
                    <a:pt x="112" y="580"/>
                  </a:lnTo>
                  <a:lnTo>
                    <a:pt x="115" y="582"/>
                  </a:lnTo>
                  <a:lnTo>
                    <a:pt x="115" y="582"/>
                  </a:lnTo>
                  <a:lnTo>
                    <a:pt x="118" y="583"/>
                  </a:lnTo>
                  <a:lnTo>
                    <a:pt x="121" y="582"/>
                  </a:lnTo>
                  <a:lnTo>
                    <a:pt x="121" y="582"/>
                  </a:lnTo>
                  <a:lnTo>
                    <a:pt x="135" y="565"/>
                  </a:lnTo>
                  <a:lnTo>
                    <a:pt x="143" y="553"/>
                  </a:lnTo>
                  <a:lnTo>
                    <a:pt x="143" y="552"/>
                  </a:lnTo>
                  <a:lnTo>
                    <a:pt x="143" y="553"/>
                  </a:lnTo>
                  <a:lnTo>
                    <a:pt x="143" y="553"/>
                  </a:lnTo>
                  <a:lnTo>
                    <a:pt x="146" y="556"/>
                  </a:lnTo>
                  <a:lnTo>
                    <a:pt x="153" y="565"/>
                  </a:lnTo>
                  <a:lnTo>
                    <a:pt x="160" y="577"/>
                  </a:lnTo>
                  <a:lnTo>
                    <a:pt x="164" y="584"/>
                  </a:lnTo>
                  <a:lnTo>
                    <a:pt x="166" y="593"/>
                  </a:lnTo>
                  <a:lnTo>
                    <a:pt x="166" y="593"/>
                  </a:lnTo>
                  <a:lnTo>
                    <a:pt x="177" y="636"/>
                  </a:lnTo>
                  <a:lnTo>
                    <a:pt x="181" y="657"/>
                  </a:lnTo>
                  <a:lnTo>
                    <a:pt x="183" y="668"/>
                  </a:lnTo>
                  <a:lnTo>
                    <a:pt x="183" y="668"/>
                  </a:lnTo>
                  <a:lnTo>
                    <a:pt x="183" y="671"/>
                  </a:lnTo>
                  <a:lnTo>
                    <a:pt x="180" y="674"/>
                  </a:lnTo>
                  <a:lnTo>
                    <a:pt x="174" y="678"/>
                  </a:lnTo>
                  <a:lnTo>
                    <a:pt x="174" y="678"/>
                  </a:lnTo>
                  <a:lnTo>
                    <a:pt x="169" y="682"/>
                  </a:lnTo>
                  <a:lnTo>
                    <a:pt x="167" y="685"/>
                  </a:lnTo>
                  <a:lnTo>
                    <a:pt x="167" y="687"/>
                  </a:lnTo>
                  <a:lnTo>
                    <a:pt x="167" y="687"/>
                  </a:lnTo>
                  <a:lnTo>
                    <a:pt x="169" y="688"/>
                  </a:lnTo>
                  <a:lnTo>
                    <a:pt x="174" y="691"/>
                  </a:lnTo>
                  <a:lnTo>
                    <a:pt x="174" y="691"/>
                  </a:lnTo>
                  <a:lnTo>
                    <a:pt x="190" y="695"/>
                  </a:lnTo>
                  <a:lnTo>
                    <a:pt x="201" y="699"/>
                  </a:lnTo>
                  <a:lnTo>
                    <a:pt x="205" y="701"/>
                  </a:lnTo>
                  <a:lnTo>
                    <a:pt x="209" y="705"/>
                  </a:lnTo>
                  <a:lnTo>
                    <a:pt x="212" y="709"/>
                  </a:lnTo>
                  <a:lnTo>
                    <a:pt x="213" y="713"/>
                  </a:lnTo>
                  <a:lnTo>
                    <a:pt x="213" y="713"/>
                  </a:lnTo>
                  <a:lnTo>
                    <a:pt x="220" y="731"/>
                  </a:lnTo>
                  <a:lnTo>
                    <a:pt x="222" y="740"/>
                  </a:lnTo>
                  <a:lnTo>
                    <a:pt x="222" y="750"/>
                  </a:lnTo>
                  <a:lnTo>
                    <a:pt x="222" y="750"/>
                  </a:lnTo>
                  <a:lnTo>
                    <a:pt x="223" y="762"/>
                  </a:lnTo>
                  <a:lnTo>
                    <a:pt x="225" y="772"/>
                  </a:lnTo>
                  <a:lnTo>
                    <a:pt x="229" y="780"/>
                  </a:lnTo>
                  <a:lnTo>
                    <a:pt x="230" y="782"/>
                  </a:lnTo>
                  <a:lnTo>
                    <a:pt x="233" y="783"/>
                  </a:lnTo>
                  <a:lnTo>
                    <a:pt x="233" y="783"/>
                  </a:lnTo>
                  <a:lnTo>
                    <a:pt x="254" y="780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72" y="779"/>
                  </a:lnTo>
                  <a:lnTo>
                    <a:pt x="281" y="782"/>
                  </a:lnTo>
                  <a:lnTo>
                    <a:pt x="288" y="783"/>
                  </a:lnTo>
                  <a:lnTo>
                    <a:pt x="292" y="782"/>
                  </a:lnTo>
                  <a:lnTo>
                    <a:pt x="295" y="780"/>
                  </a:lnTo>
                  <a:lnTo>
                    <a:pt x="295" y="780"/>
                  </a:lnTo>
                  <a:lnTo>
                    <a:pt x="296" y="776"/>
                  </a:lnTo>
                  <a:lnTo>
                    <a:pt x="296" y="776"/>
                  </a:lnTo>
                  <a:lnTo>
                    <a:pt x="299" y="772"/>
                  </a:lnTo>
                  <a:lnTo>
                    <a:pt x="302" y="769"/>
                  </a:lnTo>
                  <a:lnTo>
                    <a:pt x="307" y="768"/>
                  </a:lnTo>
                  <a:lnTo>
                    <a:pt x="314" y="769"/>
                  </a:lnTo>
                  <a:lnTo>
                    <a:pt x="314" y="769"/>
                  </a:lnTo>
                  <a:lnTo>
                    <a:pt x="330" y="771"/>
                  </a:lnTo>
                  <a:lnTo>
                    <a:pt x="351" y="772"/>
                  </a:lnTo>
                  <a:lnTo>
                    <a:pt x="384" y="775"/>
                  </a:lnTo>
                  <a:lnTo>
                    <a:pt x="384" y="775"/>
                  </a:lnTo>
                  <a:lnTo>
                    <a:pt x="387" y="773"/>
                  </a:lnTo>
                  <a:lnTo>
                    <a:pt x="391" y="772"/>
                  </a:lnTo>
                  <a:lnTo>
                    <a:pt x="401" y="76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47" y="783"/>
                  </a:lnTo>
                  <a:lnTo>
                    <a:pt x="457" y="722"/>
                  </a:lnTo>
                  <a:lnTo>
                    <a:pt x="457" y="722"/>
                  </a:lnTo>
                  <a:lnTo>
                    <a:pt x="1244" y="815"/>
                  </a:lnTo>
                  <a:lnTo>
                    <a:pt x="1260" y="667"/>
                  </a:lnTo>
                  <a:lnTo>
                    <a:pt x="1260" y="667"/>
                  </a:lnTo>
                  <a:lnTo>
                    <a:pt x="1244" y="664"/>
                  </a:lnTo>
                  <a:lnTo>
                    <a:pt x="1244" y="663"/>
                  </a:lnTo>
                  <a:lnTo>
                    <a:pt x="1244" y="663"/>
                  </a:lnTo>
                  <a:lnTo>
                    <a:pt x="1260" y="666"/>
                  </a:lnTo>
                  <a:lnTo>
                    <a:pt x="1307" y="191"/>
                  </a:lnTo>
                  <a:lnTo>
                    <a:pt x="1307" y="191"/>
                  </a:lnTo>
                  <a:lnTo>
                    <a:pt x="1306" y="191"/>
                  </a:lnTo>
                  <a:lnTo>
                    <a:pt x="1306" y="189"/>
                  </a:lnTo>
                  <a:lnTo>
                    <a:pt x="1306" y="189"/>
                  </a:lnTo>
                  <a:lnTo>
                    <a:pt x="1307" y="189"/>
                  </a:lnTo>
                  <a:lnTo>
                    <a:pt x="1307" y="188"/>
                  </a:lnTo>
                  <a:lnTo>
                    <a:pt x="1307" y="188"/>
                  </a:lnTo>
                  <a:lnTo>
                    <a:pt x="1179" y="171"/>
                  </a:lnTo>
                  <a:lnTo>
                    <a:pt x="1078" y="158"/>
                  </a:lnTo>
                  <a:lnTo>
                    <a:pt x="1030" y="154"/>
                  </a:lnTo>
                  <a:lnTo>
                    <a:pt x="992" y="151"/>
                  </a:lnTo>
                  <a:lnTo>
                    <a:pt x="992" y="151"/>
                  </a:lnTo>
                  <a:lnTo>
                    <a:pt x="954" y="147"/>
                  </a:lnTo>
                  <a:lnTo>
                    <a:pt x="903" y="143"/>
                  </a:lnTo>
                  <a:lnTo>
                    <a:pt x="778" y="128"/>
                  </a:lnTo>
                  <a:lnTo>
                    <a:pt x="550" y="97"/>
                  </a:lnTo>
                  <a:lnTo>
                    <a:pt x="550" y="97"/>
                  </a:lnTo>
                  <a:lnTo>
                    <a:pt x="519" y="93"/>
                  </a:lnTo>
                  <a:lnTo>
                    <a:pt x="519" y="93"/>
                  </a:lnTo>
                  <a:lnTo>
                    <a:pt x="433" y="77"/>
                  </a:lnTo>
                  <a:lnTo>
                    <a:pt x="278" y="48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7" y="53"/>
                  </a:lnTo>
                  <a:lnTo>
                    <a:pt x="12" y="81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9" y="104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69"/>
            <p:cNvSpPr/>
            <p:nvPr/>
          </p:nvSpPr>
          <p:spPr bwMode="auto">
            <a:xfrm>
              <a:off x="4935538" y="2347913"/>
              <a:ext cx="177800" cy="315912"/>
            </a:xfrm>
            <a:custGeom>
              <a:avLst/>
              <a:gdLst>
                <a:gd name="T0" fmla="*/ 193 w 224"/>
                <a:gd name="T1" fmla="*/ 97 h 400"/>
                <a:gd name="T2" fmla="*/ 213 w 224"/>
                <a:gd name="T3" fmla="*/ 87 h 400"/>
                <a:gd name="T4" fmla="*/ 219 w 224"/>
                <a:gd name="T5" fmla="*/ 83 h 400"/>
                <a:gd name="T6" fmla="*/ 224 w 224"/>
                <a:gd name="T7" fmla="*/ 73 h 400"/>
                <a:gd name="T8" fmla="*/ 224 w 224"/>
                <a:gd name="T9" fmla="*/ 70 h 400"/>
                <a:gd name="T10" fmla="*/ 216 w 224"/>
                <a:gd name="T11" fmla="*/ 66 h 400"/>
                <a:gd name="T12" fmla="*/ 210 w 224"/>
                <a:gd name="T13" fmla="*/ 63 h 400"/>
                <a:gd name="T14" fmla="*/ 205 w 224"/>
                <a:gd name="T15" fmla="*/ 59 h 400"/>
                <a:gd name="T16" fmla="*/ 199 w 224"/>
                <a:gd name="T17" fmla="*/ 46 h 400"/>
                <a:gd name="T18" fmla="*/ 198 w 224"/>
                <a:gd name="T19" fmla="*/ 28 h 400"/>
                <a:gd name="T20" fmla="*/ 200 w 224"/>
                <a:gd name="T21" fmla="*/ 0 h 400"/>
                <a:gd name="T22" fmla="*/ 196 w 224"/>
                <a:gd name="T23" fmla="*/ 3 h 400"/>
                <a:gd name="T24" fmla="*/ 0 w 224"/>
                <a:gd name="T25" fmla="*/ 66 h 400"/>
                <a:gd name="T26" fmla="*/ 0 w 224"/>
                <a:gd name="T27" fmla="*/ 66 h 400"/>
                <a:gd name="T28" fmla="*/ 6 w 224"/>
                <a:gd name="T29" fmla="*/ 108 h 400"/>
                <a:gd name="T30" fmla="*/ 11 w 224"/>
                <a:gd name="T31" fmla="*/ 136 h 400"/>
                <a:gd name="T32" fmla="*/ 17 w 224"/>
                <a:gd name="T33" fmla="*/ 159 h 400"/>
                <a:gd name="T34" fmla="*/ 20 w 224"/>
                <a:gd name="T35" fmla="*/ 166 h 400"/>
                <a:gd name="T36" fmla="*/ 35 w 224"/>
                <a:gd name="T37" fmla="*/ 213 h 400"/>
                <a:gd name="T38" fmla="*/ 37 w 224"/>
                <a:gd name="T39" fmla="*/ 229 h 400"/>
                <a:gd name="T40" fmla="*/ 42 w 224"/>
                <a:gd name="T41" fmla="*/ 258 h 400"/>
                <a:gd name="T42" fmla="*/ 51 w 224"/>
                <a:gd name="T43" fmla="*/ 272 h 400"/>
                <a:gd name="T44" fmla="*/ 53 w 224"/>
                <a:gd name="T45" fmla="*/ 273 h 400"/>
                <a:gd name="T46" fmla="*/ 62 w 224"/>
                <a:gd name="T47" fmla="*/ 282 h 400"/>
                <a:gd name="T48" fmla="*/ 79 w 224"/>
                <a:gd name="T49" fmla="*/ 317 h 400"/>
                <a:gd name="T50" fmla="*/ 81 w 224"/>
                <a:gd name="T51" fmla="*/ 329 h 400"/>
                <a:gd name="T52" fmla="*/ 87 w 224"/>
                <a:gd name="T53" fmla="*/ 400 h 400"/>
                <a:gd name="T54" fmla="*/ 188 w 224"/>
                <a:gd name="T55" fmla="*/ 383 h 400"/>
                <a:gd name="T56" fmla="*/ 191 w 224"/>
                <a:gd name="T57" fmla="*/ 383 h 400"/>
                <a:gd name="T58" fmla="*/ 182 w 224"/>
                <a:gd name="T59" fmla="*/ 374 h 400"/>
                <a:gd name="T60" fmla="*/ 174 w 224"/>
                <a:gd name="T61" fmla="*/ 329 h 400"/>
                <a:gd name="T62" fmla="*/ 172 w 224"/>
                <a:gd name="T63" fmla="*/ 320 h 400"/>
                <a:gd name="T64" fmla="*/ 172 w 224"/>
                <a:gd name="T65" fmla="*/ 279 h 400"/>
                <a:gd name="T66" fmla="*/ 172 w 224"/>
                <a:gd name="T67" fmla="*/ 265 h 400"/>
                <a:gd name="T68" fmla="*/ 172 w 224"/>
                <a:gd name="T69" fmla="*/ 220 h 400"/>
                <a:gd name="T70" fmla="*/ 171 w 224"/>
                <a:gd name="T71" fmla="*/ 194 h 400"/>
                <a:gd name="T72" fmla="*/ 170 w 224"/>
                <a:gd name="T73" fmla="*/ 119 h 400"/>
                <a:gd name="T74" fmla="*/ 171 w 224"/>
                <a:gd name="T75" fmla="*/ 115 h 400"/>
                <a:gd name="T76" fmla="*/ 177 w 224"/>
                <a:gd name="T77" fmla="*/ 107 h 400"/>
                <a:gd name="T78" fmla="*/ 193 w 224"/>
                <a:gd name="T79" fmla="*/ 9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400">
                  <a:moveTo>
                    <a:pt x="193" y="97"/>
                  </a:moveTo>
                  <a:lnTo>
                    <a:pt x="193" y="97"/>
                  </a:lnTo>
                  <a:lnTo>
                    <a:pt x="206" y="91"/>
                  </a:lnTo>
                  <a:lnTo>
                    <a:pt x="213" y="87"/>
                  </a:lnTo>
                  <a:lnTo>
                    <a:pt x="219" y="83"/>
                  </a:lnTo>
                  <a:lnTo>
                    <a:pt x="219" y="83"/>
                  </a:lnTo>
                  <a:lnTo>
                    <a:pt x="223" y="77"/>
                  </a:lnTo>
                  <a:lnTo>
                    <a:pt x="224" y="73"/>
                  </a:lnTo>
                  <a:lnTo>
                    <a:pt x="224" y="73"/>
                  </a:lnTo>
                  <a:lnTo>
                    <a:pt x="224" y="70"/>
                  </a:lnTo>
                  <a:lnTo>
                    <a:pt x="221" y="69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0" y="63"/>
                  </a:lnTo>
                  <a:lnTo>
                    <a:pt x="205" y="59"/>
                  </a:lnTo>
                  <a:lnTo>
                    <a:pt x="205" y="59"/>
                  </a:lnTo>
                  <a:lnTo>
                    <a:pt x="200" y="53"/>
                  </a:lnTo>
                  <a:lnTo>
                    <a:pt x="199" y="46"/>
                  </a:lnTo>
                  <a:lnTo>
                    <a:pt x="198" y="38"/>
                  </a:lnTo>
                  <a:lnTo>
                    <a:pt x="198" y="28"/>
                  </a:lnTo>
                  <a:lnTo>
                    <a:pt x="199" y="11"/>
                  </a:lnTo>
                  <a:lnTo>
                    <a:pt x="200" y="0"/>
                  </a:lnTo>
                  <a:lnTo>
                    <a:pt x="198" y="2"/>
                  </a:lnTo>
                  <a:lnTo>
                    <a:pt x="196" y="3"/>
                  </a:lnTo>
                  <a:lnTo>
                    <a:pt x="196" y="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" y="83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1" y="136"/>
                  </a:lnTo>
                  <a:lnTo>
                    <a:pt x="17" y="159"/>
                  </a:lnTo>
                  <a:lnTo>
                    <a:pt x="17" y="159"/>
                  </a:lnTo>
                  <a:lnTo>
                    <a:pt x="20" y="166"/>
                  </a:lnTo>
                  <a:lnTo>
                    <a:pt x="20" y="166"/>
                  </a:lnTo>
                  <a:lnTo>
                    <a:pt x="31" y="196"/>
                  </a:lnTo>
                  <a:lnTo>
                    <a:pt x="35" y="213"/>
                  </a:lnTo>
                  <a:lnTo>
                    <a:pt x="37" y="229"/>
                  </a:lnTo>
                  <a:lnTo>
                    <a:pt x="37" y="229"/>
                  </a:lnTo>
                  <a:lnTo>
                    <a:pt x="39" y="245"/>
                  </a:lnTo>
                  <a:lnTo>
                    <a:pt x="42" y="258"/>
                  </a:lnTo>
                  <a:lnTo>
                    <a:pt x="48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3"/>
                  </a:lnTo>
                  <a:lnTo>
                    <a:pt x="58" y="276"/>
                  </a:lnTo>
                  <a:lnTo>
                    <a:pt x="62" y="282"/>
                  </a:lnTo>
                  <a:lnTo>
                    <a:pt x="72" y="299"/>
                  </a:lnTo>
                  <a:lnTo>
                    <a:pt x="79" y="317"/>
                  </a:lnTo>
                  <a:lnTo>
                    <a:pt x="81" y="324"/>
                  </a:lnTo>
                  <a:lnTo>
                    <a:pt x="81" y="329"/>
                  </a:lnTo>
                  <a:lnTo>
                    <a:pt x="81" y="329"/>
                  </a:lnTo>
                  <a:lnTo>
                    <a:pt x="87" y="400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91" y="383"/>
                  </a:lnTo>
                  <a:lnTo>
                    <a:pt x="182" y="376"/>
                  </a:lnTo>
                  <a:lnTo>
                    <a:pt x="182" y="374"/>
                  </a:lnTo>
                  <a:lnTo>
                    <a:pt x="182" y="374"/>
                  </a:lnTo>
                  <a:lnTo>
                    <a:pt x="174" y="329"/>
                  </a:lnTo>
                  <a:lnTo>
                    <a:pt x="174" y="329"/>
                  </a:lnTo>
                  <a:lnTo>
                    <a:pt x="172" y="320"/>
                  </a:lnTo>
                  <a:lnTo>
                    <a:pt x="172" y="307"/>
                  </a:lnTo>
                  <a:lnTo>
                    <a:pt x="172" y="279"/>
                  </a:lnTo>
                  <a:lnTo>
                    <a:pt x="172" y="279"/>
                  </a:lnTo>
                  <a:lnTo>
                    <a:pt x="172" y="265"/>
                  </a:lnTo>
                  <a:lnTo>
                    <a:pt x="172" y="220"/>
                  </a:lnTo>
                  <a:lnTo>
                    <a:pt x="172" y="220"/>
                  </a:lnTo>
                  <a:lnTo>
                    <a:pt x="171" y="194"/>
                  </a:lnTo>
                  <a:lnTo>
                    <a:pt x="171" y="194"/>
                  </a:lnTo>
                  <a:lnTo>
                    <a:pt x="170" y="173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1" y="115"/>
                  </a:lnTo>
                  <a:lnTo>
                    <a:pt x="172" y="112"/>
                  </a:lnTo>
                  <a:lnTo>
                    <a:pt x="177" y="107"/>
                  </a:lnTo>
                  <a:lnTo>
                    <a:pt x="185" y="101"/>
                  </a:lnTo>
                  <a:lnTo>
                    <a:pt x="193" y="97"/>
                  </a:lnTo>
                  <a:lnTo>
                    <a:pt x="193" y="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0" name="Rectangle 70"/>
            <p:cNvSpPr>
              <a:spLocks noChangeArrowheads="1"/>
            </p:cNvSpPr>
            <p:nvPr/>
          </p:nvSpPr>
          <p:spPr bwMode="auto">
            <a:xfrm>
              <a:off x="4932363" y="2400300"/>
              <a:ext cx="1588" cy="1587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71"/>
            <p:cNvSpPr/>
            <p:nvPr/>
          </p:nvSpPr>
          <p:spPr bwMode="auto">
            <a:xfrm>
              <a:off x="5070475" y="2309813"/>
              <a:ext cx="160338" cy="339725"/>
            </a:xfrm>
            <a:custGeom>
              <a:avLst/>
              <a:gdLst>
                <a:gd name="T0" fmla="*/ 160 w 202"/>
                <a:gd name="T1" fmla="*/ 402 h 428"/>
                <a:gd name="T2" fmla="*/ 165 w 202"/>
                <a:gd name="T3" fmla="*/ 396 h 428"/>
                <a:gd name="T4" fmla="*/ 168 w 202"/>
                <a:gd name="T5" fmla="*/ 390 h 428"/>
                <a:gd name="T6" fmla="*/ 179 w 202"/>
                <a:gd name="T7" fmla="*/ 371 h 428"/>
                <a:gd name="T8" fmla="*/ 188 w 202"/>
                <a:gd name="T9" fmla="*/ 360 h 428"/>
                <a:gd name="T10" fmla="*/ 198 w 202"/>
                <a:gd name="T11" fmla="*/ 350 h 428"/>
                <a:gd name="T12" fmla="*/ 200 w 202"/>
                <a:gd name="T13" fmla="*/ 348 h 428"/>
                <a:gd name="T14" fmla="*/ 202 w 202"/>
                <a:gd name="T15" fmla="*/ 344 h 428"/>
                <a:gd name="T16" fmla="*/ 199 w 202"/>
                <a:gd name="T17" fmla="*/ 334 h 428"/>
                <a:gd name="T18" fmla="*/ 193 w 202"/>
                <a:gd name="T19" fmla="*/ 325 h 428"/>
                <a:gd name="T20" fmla="*/ 188 w 202"/>
                <a:gd name="T21" fmla="*/ 315 h 428"/>
                <a:gd name="T22" fmla="*/ 185 w 202"/>
                <a:gd name="T23" fmla="*/ 312 h 428"/>
                <a:gd name="T24" fmla="*/ 174 w 202"/>
                <a:gd name="T25" fmla="*/ 299 h 428"/>
                <a:gd name="T26" fmla="*/ 163 w 202"/>
                <a:gd name="T27" fmla="*/ 291 h 428"/>
                <a:gd name="T28" fmla="*/ 70 w 202"/>
                <a:gd name="T29" fmla="*/ 0 h 428"/>
                <a:gd name="T30" fmla="*/ 28 w 202"/>
                <a:gd name="T31" fmla="*/ 46 h 428"/>
                <a:gd name="T32" fmla="*/ 31 w 202"/>
                <a:gd name="T33" fmla="*/ 46 h 428"/>
                <a:gd name="T34" fmla="*/ 31 w 202"/>
                <a:gd name="T35" fmla="*/ 54 h 428"/>
                <a:gd name="T36" fmla="*/ 28 w 202"/>
                <a:gd name="T37" fmla="*/ 81 h 428"/>
                <a:gd name="T38" fmla="*/ 31 w 202"/>
                <a:gd name="T39" fmla="*/ 99 h 428"/>
                <a:gd name="T40" fmla="*/ 34 w 202"/>
                <a:gd name="T41" fmla="*/ 105 h 428"/>
                <a:gd name="T42" fmla="*/ 46 w 202"/>
                <a:gd name="T43" fmla="*/ 112 h 428"/>
                <a:gd name="T44" fmla="*/ 52 w 202"/>
                <a:gd name="T45" fmla="*/ 116 h 428"/>
                <a:gd name="T46" fmla="*/ 55 w 202"/>
                <a:gd name="T47" fmla="*/ 119 h 428"/>
                <a:gd name="T48" fmla="*/ 55 w 202"/>
                <a:gd name="T49" fmla="*/ 122 h 428"/>
                <a:gd name="T50" fmla="*/ 48 w 202"/>
                <a:gd name="T51" fmla="*/ 131 h 428"/>
                <a:gd name="T52" fmla="*/ 42 w 202"/>
                <a:gd name="T53" fmla="*/ 136 h 428"/>
                <a:gd name="T54" fmla="*/ 24 w 202"/>
                <a:gd name="T55" fmla="*/ 145 h 428"/>
                <a:gd name="T56" fmla="*/ 14 w 202"/>
                <a:gd name="T57" fmla="*/ 150 h 428"/>
                <a:gd name="T58" fmla="*/ 3 w 202"/>
                <a:gd name="T59" fmla="*/ 159 h 428"/>
                <a:gd name="T60" fmla="*/ 0 w 202"/>
                <a:gd name="T61" fmla="*/ 166 h 428"/>
                <a:gd name="T62" fmla="*/ 0 w 202"/>
                <a:gd name="T63" fmla="*/ 220 h 428"/>
                <a:gd name="T64" fmla="*/ 1 w 202"/>
                <a:gd name="T65" fmla="*/ 241 h 428"/>
                <a:gd name="T66" fmla="*/ 3 w 202"/>
                <a:gd name="T67" fmla="*/ 312 h 428"/>
                <a:gd name="T68" fmla="*/ 3 w 202"/>
                <a:gd name="T69" fmla="*/ 326 h 428"/>
                <a:gd name="T70" fmla="*/ 3 w 202"/>
                <a:gd name="T71" fmla="*/ 354 h 428"/>
                <a:gd name="T72" fmla="*/ 3 w 202"/>
                <a:gd name="T73" fmla="*/ 376 h 428"/>
                <a:gd name="T74" fmla="*/ 11 w 202"/>
                <a:gd name="T75" fmla="*/ 421 h 428"/>
                <a:gd name="T76" fmla="*/ 22 w 202"/>
                <a:gd name="T77" fmla="*/ 428 h 428"/>
                <a:gd name="T78" fmla="*/ 95 w 202"/>
                <a:gd name="T79" fmla="*/ 417 h 428"/>
                <a:gd name="T80" fmla="*/ 151 w 202"/>
                <a:gd name="T81" fmla="*/ 405 h 428"/>
                <a:gd name="T82" fmla="*/ 160 w 202"/>
                <a:gd name="T83" fmla="*/ 40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2" h="428">
                  <a:moveTo>
                    <a:pt x="160" y="402"/>
                  </a:moveTo>
                  <a:lnTo>
                    <a:pt x="160" y="402"/>
                  </a:lnTo>
                  <a:lnTo>
                    <a:pt x="163" y="399"/>
                  </a:lnTo>
                  <a:lnTo>
                    <a:pt x="165" y="396"/>
                  </a:lnTo>
                  <a:lnTo>
                    <a:pt x="168" y="390"/>
                  </a:lnTo>
                  <a:lnTo>
                    <a:pt x="168" y="390"/>
                  </a:lnTo>
                  <a:lnTo>
                    <a:pt x="174" y="379"/>
                  </a:lnTo>
                  <a:lnTo>
                    <a:pt x="179" y="371"/>
                  </a:lnTo>
                  <a:lnTo>
                    <a:pt x="188" y="360"/>
                  </a:lnTo>
                  <a:lnTo>
                    <a:pt x="188" y="360"/>
                  </a:lnTo>
                  <a:lnTo>
                    <a:pt x="195" y="351"/>
                  </a:lnTo>
                  <a:lnTo>
                    <a:pt x="198" y="350"/>
                  </a:lnTo>
                  <a:lnTo>
                    <a:pt x="200" y="348"/>
                  </a:lnTo>
                  <a:lnTo>
                    <a:pt x="200" y="348"/>
                  </a:lnTo>
                  <a:lnTo>
                    <a:pt x="202" y="344"/>
                  </a:lnTo>
                  <a:lnTo>
                    <a:pt x="202" y="344"/>
                  </a:lnTo>
                  <a:lnTo>
                    <a:pt x="200" y="340"/>
                  </a:lnTo>
                  <a:lnTo>
                    <a:pt x="199" y="334"/>
                  </a:lnTo>
                  <a:lnTo>
                    <a:pt x="193" y="325"/>
                  </a:lnTo>
                  <a:lnTo>
                    <a:pt x="193" y="325"/>
                  </a:lnTo>
                  <a:lnTo>
                    <a:pt x="189" y="320"/>
                  </a:lnTo>
                  <a:lnTo>
                    <a:pt x="188" y="315"/>
                  </a:lnTo>
                  <a:lnTo>
                    <a:pt x="188" y="315"/>
                  </a:lnTo>
                  <a:lnTo>
                    <a:pt x="185" y="312"/>
                  </a:lnTo>
                  <a:lnTo>
                    <a:pt x="182" y="308"/>
                  </a:lnTo>
                  <a:lnTo>
                    <a:pt x="174" y="299"/>
                  </a:lnTo>
                  <a:lnTo>
                    <a:pt x="163" y="291"/>
                  </a:lnTo>
                  <a:lnTo>
                    <a:pt x="163" y="291"/>
                  </a:lnTo>
                  <a:lnTo>
                    <a:pt x="163" y="290"/>
                  </a:lnTo>
                  <a:lnTo>
                    <a:pt x="70" y="0"/>
                  </a:lnTo>
                  <a:lnTo>
                    <a:pt x="50" y="11"/>
                  </a:lnTo>
                  <a:lnTo>
                    <a:pt x="28" y="46"/>
                  </a:lnTo>
                  <a:lnTo>
                    <a:pt x="32" y="44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1" y="54"/>
                  </a:lnTo>
                  <a:lnTo>
                    <a:pt x="29" y="71"/>
                  </a:lnTo>
                  <a:lnTo>
                    <a:pt x="28" y="81"/>
                  </a:lnTo>
                  <a:lnTo>
                    <a:pt x="29" y="91"/>
                  </a:lnTo>
                  <a:lnTo>
                    <a:pt x="31" y="99"/>
                  </a:lnTo>
                  <a:lnTo>
                    <a:pt x="34" y="105"/>
                  </a:lnTo>
                  <a:lnTo>
                    <a:pt x="34" y="105"/>
                  </a:lnTo>
                  <a:lnTo>
                    <a:pt x="41" y="109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2" y="116"/>
                  </a:lnTo>
                  <a:lnTo>
                    <a:pt x="53" y="117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55" y="122"/>
                  </a:lnTo>
                  <a:lnTo>
                    <a:pt x="53" y="124"/>
                  </a:lnTo>
                  <a:lnTo>
                    <a:pt x="48" y="131"/>
                  </a:lnTo>
                  <a:lnTo>
                    <a:pt x="48" y="131"/>
                  </a:lnTo>
                  <a:lnTo>
                    <a:pt x="42" y="136"/>
                  </a:lnTo>
                  <a:lnTo>
                    <a:pt x="36" y="140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14" y="150"/>
                  </a:lnTo>
                  <a:lnTo>
                    <a:pt x="7" y="154"/>
                  </a:lnTo>
                  <a:lnTo>
                    <a:pt x="3" y="159"/>
                  </a:lnTo>
                  <a:lnTo>
                    <a:pt x="1" y="162"/>
                  </a:lnTo>
                  <a:lnTo>
                    <a:pt x="0" y="16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41"/>
                  </a:lnTo>
                  <a:lnTo>
                    <a:pt x="1" y="241"/>
                  </a:lnTo>
                  <a:lnTo>
                    <a:pt x="3" y="267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3" y="326"/>
                  </a:lnTo>
                  <a:lnTo>
                    <a:pt x="3" y="326"/>
                  </a:lnTo>
                  <a:lnTo>
                    <a:pt x="3" y="354"/>
                  </a:lnTo>
                  <a:lnTo>
                    <a:pt x="3" y="367"/>
                  </a:lnTo>
                  <a:lnTo>
                    <a:pt x="3" y="376"/>
                  </a:lnTo>
                  <a:lnTo>
                    <a:pt x="3" y="376"/>
                  </a:lnTo>
                  <a:lnTo>
                    <a:pt x="11" y="421"/>
                  </a:lnTo>
                  <a:lnTo>
                    <a:pt x="22" y="428"/>
                  </a:lnTo>
                  <a:lnTo>
                    <a:pt x="22" y="428"/>
                  </a:lnTo>
                  <a:lnTo>
                    <a:pt x="52" y="424"/>
                  </a:lnTo>
                  <a:lnTo>
                    <a:pt x="95" y="417"/>
                  </a:lnTo>
                  <a:lnTo>
                    <a:pt x="136" y="409"/>
                  </a:lnTo>
                  <a:lnTo>
                    <a:pt x="151" y="405"/>
                  </a:lnTo>
                  <a:lnTo>
                    <a:pt x="160" y="402"/>
                  </a:lnTo>
                  <a:lnTo>
                    <a:pt x="160" y="40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72"/>
            <p:cNvSpPr/>
            <p:nvPr/>
          </p:nvSpPr>
          <p:spPr bwMode="auto">
            <a:xfrm>
              <a:off x="5127625" y="1990724"/>
              <a:ext cx="369888" cy="588962"/>
            </a:xfrm>
            <a:custGeom>
              <a:avLst/>
              <a:gdLst>
                <a:gd name="T0" fmla="*/ 102 w 465"/>
                <a:gd name="T1" fmla="*/ 700 h 741"/>
                <a:gd name="T2" fmla="*/ 115 w 465"/>
                <a:gd name="T3" fmla="*/ 716 h 741"/>
                <a:gd name="T4" fmla="*/ 129 w 465"/>
                <a:gd name="T5" fmla="*/ 741 h 741"/>
                <a:gd name="T6" fmla="*/ 148 w 465"/>
                <a:gd name="T7" fmla="*/ 682 h 741"/>
                <a:gd name="T8" fmla="*/ 157 w 465"/>
                <a:gd name="T9" fmla="*/ 651 h 741"/>
                <a:gd name="T10" fmla="*/ 154 w 465"/>
                <a:gd name="T11" fmla="*/ 629 h 741"/>
                <a:gd name="T12" fmla="*/ 160 w 465"/>
                <a:gd name="T13" fmla="*/ 602 h 741"/>
                <a:gd name="T14" fmla="*/ 168 w 465"/>
                <a:gd name="T15" fmla="*/ 590 h 741"/>
                <a:gd name="T16" fmla="*/ 179 w 465"/>
                <a:gd name="T17" fmla="*/ 580 h 741"/>
                <a:gd name="T18" fmla="*/ 211 w 465"/>
                <a:gd name="T19" fmla="*/ 577 h 741"/>
                <a:gd name="T20" fmla="*/ 234 w 465"/>
                <a:gd name="T21" fmla="*/ 570 h 741"/>
                <a:gd name="T22" fmla="*/ 244 w 465"/>
                <a:gd name="T23" fmla="*/ 555 h 741"/>
                <a:gd name="T24" fmla="*/ 269 w 465"/>
                <a:gd name="T25" fmla="*/ 534 h 741"/>
                <a:gd name="T26" fmla="*/ 283 w 465"/>
                <a:gd name="T27" fmla="*/ 520 h 741"/>
                <a:gd name="T28" fmla="*/ 274 w 465"/>
                <a:gd name="T29" fmla="*/ 496 h 741"/>
                <a:gd name="T30" fmla="*/ 263 w 465"/>
                <a:gd name="T31" fmla="*/ 466 h 741"/>
                <a:gd name="T32" fmla="*/ 266 w 465"/>
                <a:gd name="T33" fmla="*/ 451 h 741"/>
                <a:gd name="T34" fmla="*/ 291 w 465"/>
                <a:gd name="T35" fmla="*/ 462 h 741"/>
                <a:gd name="T36" fmla="*/ 318 w 465"/>
                <a:gd name="T37" fmla="*/ 480 h 741"/>
                <a:gd name="T38" fmla="*/ 325 w 465"/>
                <a:gd name="T39" fmla="*/ 479 h 741"/>
                <a:gd name="T40" fmla="*/ 325 w 465"/>
                <a:gd name="T41" fmla="*/ 455 h 741"/>
                <a:gd name="T42" fmla="*/ 333 w 465"/>
                <a:gd name="T43" fmla="*/ 438 h 741"/>
                <a:gd name="T44" fmla="*/ 345 w 465"/>
                <a:gd name="T45" fmla="*/ 433 h 741"/>
                <a:gd name="T46" fmla="*/ 370 w 465"/>
                <a:gd name="T47" fmla="*/ 438 h 741"/>
                <a:gd name="T48" fmla="*/ 412 w 465"/>
                <a:gd name="T49" fmla="*/ 402 h 741"/>
                <a:gd name="T50" fmla="*/ 444 w 465"/>
                <a:gd name="T51" fmla="*/ 377 h 741"/>
                <a:gd name="T52" fmla="*/ 465 w 465"/>
                <a:gd name="T53" fmla="*/ 335 h 741"/>
                <a:gd name="T54" fmla="*/ 464 w 465"/>
                <a:gd name="T55" fmla="*/ 315 h 741"/>
                <a:gd name="T56" fmla="*/ 448 w 465"/>
                <a:gd name="T57" fmla="*/ 296 h 741"/>
                <a:gd name="T58" fmla="*/ 434 w 465"/>
                <a:gd name="T59" fmla="*/ 276 h 741"/>
                <a:gd name="T60" fmla="*/ 431 w 465"/>
                <a:gd name="T61" fmla="*/ 276 h 741"/>
                <a:gd name="T62" fmla="*/ 416 w 465"/>
                <a:gd name="T63" fmla="*/ 297 h 741"/>
                <a:gd name="T64" fmla="*/ 399 w 465"/>
                <a:gd name="T65" fmla="*/ 293 h 741"/>
                <a:gd name="T66" fmla="*/ 378 w 465"/>
                <a:gd name="T67" fmla="*/ 273 h 741"/>
                <a:gd name="T68" fmla="*/ 373 w 465"/>
                <a:gd name="T69" fmla="*/ 255 h 741"/>
                <a:gd name="T70" fmla="*/ 381 w 465"/>
                <a:gd name="T71" fmla="*/ 244 h 741"/>
                <a:gd name="T72" fmla="*/ 345 w 465"/>
                <a:gd name="T73" fmla="*/ 237 h 741"/>
                <a:gd name="T74" fmla="*/ 318 w 465"/>
                <a:gd name="T75" fmla="*/ 211 h 741"/>
                <a:gd name="T76" fmla="*/ 305 w 465"/>
                <a:gd name="T77" fmla="*/ 164 h 741"/>
                <a:gd name="T78" fmla="*/ 280 w 465"/>
                <a:gd name="T79" fmla="*/ 59 h 741"/>
                <a:gd name="T80" fmla="*/ 267 w 465"/>
                <a:gd name="T81" fmla="*/ 21 h 741"/>
                <a:gd name="T82" fmla="*/ 234 w 465"/>
                <a:gd name="T83" fmla="*/ 3 h 741"/>
                <a:gd name="T84" fmla="*/ 210 w 465"/>
                <a:gd name="T85" fmla="*/ 0 h 741"/>
                <a:gd name="T86" fmla="*/ 186 w 465"/>
                <a:gd name="T87" fmla="*/ 14 h 741"/>
                <a:gd name="T88" fmla="*/ 148 w 465"/>
                <a:gd name="T89" fmla="*/ 39 h 741"/>
                <a:gd name="T90" fmla="*/ 126 w 465"/>
                <a:gd name="T91" fmla="*/ 38 h 741"/>
                <a:gd name="T92" fmla="*/ 113 w 465"/>
                <a:gd name="T93" fmla="*/ 22 h 741"/>
                <a:gd name="T94" fmla="*/ 85 w 465"/>
                <a:gd name="T95" fmla="*/ 90 h 741"/>
                <a:gd name="T96" fmla="*/ 66 w 465"/>
                <a:gd name="T97" fmla="*/ 154 h 741"/>
                <a:gd name="T98" fmla="*/ 69 w 465"/>
                <a:gd name="T99" fmla="*/ 164 h 741"/>
                <a:gd name="T100" fmla="*/ 70 w 465"/>
                <a:gd name="T101" fmla="*/ 183 h 741"/>
                <a:gd name="T102" fmla="*/ 63 w 465"/>
                <a:gd name="T103" fmla="*/ 235 h 741"/>
                <a:gd name="T104" fmla="*/ 64 w 465"/>
                <a:gd name="T105" fmla="*/ 268 h 741"/>
                <a:gd name="T106" fmla="*/ 67 w 465"/>
                <a:gd name="T107" fmla="*/ 286 h 741"/>
                <a:gd name="T108" fmla="*/ 50 w 465"/>
                <a:gd name="T109" fmla="*/ 319 h 741"/>
                <a:gd name="T110" fmla="*/ 34 w 465"/>
                <a:gd name="T111" fmla="*/ 395 h 741"/>
                <a:gd name="T112" fmla="*/ 0 w 465"/>
                <a:gd name="T113" fmla="*/ 40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5" h="741">
                  <a:moveTo>
                    <a:pt x="0" y="406"/>
                  </a:moveTo>
                  <a:lnTo>
                    <a:pt x="90" y="691"/>
                  </a:lnTo>
                  <a:lnTo>
                    <a:pt x="90" y="691"/>
                  </a:lnTo>
                  <a:lnTo>
                    <a:pt x="102" y="700"/>
                  </a:lnTo>
                  <a:lnTo>
                    <a:pt x="111" y="709"/>
                  </a:lnTo>
                  <a:lnTo>
                    <a:pt x="113" y="713"/>
                  </a:lnTo>
                  <a:lnTo>
                    <a:pt x="115" y="716"/>
                  </a:lnTo>
                  <a:lnTo>
                    <a:pt x="115" y="716"/>
                  </a:lnTo>
                  <a:lnTo>
                    <a:pt x="120" y="726"/>
                  </a:lnTo>
                  <a:lnTo>
                    <a:pt x="120" y="726"/>
                  </a:lnTo>
                  <a:lnTo>
                    <a:pt x="126" y="733"/>
                  </a:lnTo>
                  <a:lnTo>
                    <a:pt x="129" y="741"/>
                  </a:lnTo>
                  <a:lnTo>
                    <a:pt x="129" y="741"/>
                  </a:lnTo>
                  <a:lnTo>
                    <a:pt x="139" y="705"/>
                  </a:lnTo>
                  <a:lnTo>
                    <a:pt x="144" y="692"/>
                  </a:lnTo>
                  <a:lnTo>
                    <a:pt x="148" y="682"/>
                  </a:lnTo>
                  <a:lnTo>
                    <a:pt x="148" y="682"/>
                  </a:lnTo>
                  <a:lnTo>
                    <a:pt x="154" y="668"/>
                  </a:lnTo>
                  <a:lnTo>
                    <a:pt x="157" y="660"/>
                  </a:lnTo>
                  <a:lnTo>
                    <a:pt x="157" y="651"/>
                  </a:lnTo>
                  <a:lnTo>
                    <a:pt x="155" y="643"/>
                  </a:lnTo>
                  <a:lnTo>
                    <a:pt x="155" y="643"/>
                  </a:lnTo>
                  <a:lnTo>
                    <a:pt x="154" y="629"/>
                  </a:lnTo>
                  <a:lnTo>
                    <a:pt x="154" y="629"/>
                  </a:lnTo>
                  <a:lnTo>
                    <a:pt x="153" y="619"/>
                  </a:lnTo>
                  <a:lnTo>
                    <a:pt x="154" y="612"/>
                  </a:lnTo>
                  <a:lnTo>
                    <a:pt x="157" y="607"/>
                  </a:lnTo>
                  <a:lnTo>
                    <a:pt x="160" y="602"/>
                  </a:lnTo>
                  <a:lnTo>
                    <a:pt x="160" y="602"/>
                  </a:lnTo>
                  <a:lnTo>
                    <a:pt x="164" y="597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9" y="586"/>
                  </a:lnTo>
                  <a:lnTo>
                    <a:pt x="172" y="583"/>
                  </a:lnTo>
                  <a:lnTo>
                    <a:pt x="175" y="581"/>
                  </a:lnTo>
                  <a:lnTo>
                    <a:pt x="179" y="580"/>
                  </a:lnTo>
                  <a:lnTo>
                    <a:pt x="189" y="579"/>
                  </a:lnTo>
                  <a:lnTo>
                    <a:pt x="199" y="577"/>
                  </a:lnTo>
                  <a:lnTo>
                    <a:pt x="199" y="577"/>
                  </a:lnTo>
                  <a:lnTo>
                    <a:pt x="211" y="577"/>
                  </a:lnTo>
                  <a:lnTo>
                    <a:pt x="224" y="576"/>
                  </a:lnTo>
                  <a:lnTo>
                    <a:pt x="224" y="576"/>
                  </a:lnTo>
                  <a:lnTo>
                    <a:pt x="230" y="573"/>
                  </a:lnTo>
                  <a:lnTo>
                    <a:pt x="234" y="570"/>
                  </a:lnTo>
                  <a:lnTo>
                    <a:pt x="237" y="566"/>
                  </a:lnTo>
                  <a:lnTo>
                    <a:pt x="239" y="562"/>
                  </a:lnTo>
                  <a:lnTo>
                    <a:pt x="239" y="562"/>
                  </a:lnTo>
                  <a:lnTo>
                    <a:pt x="244" y="555"/>
                  </a:lnTo>
                  <a:lnTo>
                    <a:pt x="248" y="549"/>
                  </a:lnTo>
                  <a:lnTo>
                    <a:pt x="256" y="541"/>
                  </a:lnTo>
                  <a:lnTo>
                    <a:pt x="269" y="534"/>
                  </a:lnTo>
                  <a:lnTo>
                    <a:pt x="269" y="534"/>
                  </a:lnTo>
                  <a:lnTo>
                    <a:pt x="274" y="530"/>
                  </a:lnTo>
                  <a:lnTo>
                    <a:pt x="279" y="527"/>
                  </a:lnTo>
                  <a:lnTo>
                    <a:pt x="281" y="523"/>
                  </a:lnTo>
                  <a:lnTo>
                    <a:pt x="283" y="520"/>
                  </a:lnTo>
                  <a:lnTo>
                    <a:pt x="283" y="520"/>
                  </a:lnTo>
                  <a:lnTo>
                    <a:pt x="283" y="514"/>
                  </a:lnTo>
                  <a:lnTo>
                    <a:pt x="281" y="508"/>
                  </a:lnTo>
                  <a:lnTo>
                    <a:pt x="274" y="496"/>
                  </a:lnTo>
                  <a:lnTo>
                    <a:pt x="274" y="496"/>
                  </a:lnTo>
                  <a:lnTo>
                    <a:pt x="267" y="483"/>
                  </a:lnTo>
                  <a:lnTo>
                    <a:pt x="265" y="475"/>
                  </a:lnTo>
                  <a:lnTo>
                    <a:pt x="263" y="466"/>
                  </a:lnTo>
                  <a:lnTo>
                    <a:pt x="263" y="466"/>
                  </a:lnTo>
                  <a:lnTo>
                    <a:pt x="263" y="455"/>
                  </a:lnTo>
                  <a:lnTo>
                    <a:pt x="263" y="452"/>
                  </a:lnTo>
                  <a:lnTo>
                    <a:pt x="266" y="451"/>
                  </a:lnTo>
                  <a:lnTo>
                    <a:pt x="266" y="451"/>
                  </a:lnTo>
                  <a:lnTo>
                    <a:pt x="270" y="450"/>
                  </a:lnTo>
                  <a:lnTo>
                    <a:pt x="276" y="452"/>
                  </a:lnTo>
                  <a:lnTo>
                    <a:pt x="291" y="462"/>
                  </a:lnTo>
                  <a:lnTo>
                    <a:pt x="291" y="462"/>
                  </a:lnTo>
                  <a:lnTo>
                    <a:pt x="308" y="475"/>
                  </a:lnTo>
                  <a:lnTo>
                    <a:pt x="308" y="475"/>
                  </a:lnTo>
                  <a:lnTo>
                    <a:pt x="318" y="480"/>
                  </a:lnTo>
                  <a:lnTo>
                    <a:pt x="322" y="482"/>
                  </a:lnTo>
                  <a:lnTo>
                    <a:pt x="324" y="482"/>
                  </a:lnTo>
                  <a:lnTo>
                    <a:pt x="324" y="482"/>
                  </a:lnTo>
                  <a:lnTo>
                    <a:pt x="325" y="479"/>
                  </a:lnTo>
                  <a:lnTo>
                    <a:pt x="324" y="475"/>
                  </a:lnTo>
                  <a:lnTo>
                    <a:pt x="324" y="475"/>
                  </a:lnTo>
                  <a:lnTo>
                    <a:pt x="324" y="462"/>
                  </a:lnTo>
                  <a:lnTo>
                    <a:pt x="325" y="455"/>
                  </a:lnTo>
                  <a:lnTo>
                    <a:pt x="328" y="447"/>
                  </a:lnTo>
                  <a:lnTo>
                    <a:pt x="328" y="447"/>
                  </a:lnTo>
                  <a:lnTo>
                    <a:pt x="329" y="443"/>
                  </a:lnTo>
                  <a:lnTo>
                    <a:pt x="333" y="438"/>
                  </a:lnTo>
                  <a:lnTo>
                    <a:pt x="336" y="436"/>
                  </a:lnTo>
                  <a:lnTo>
                    <a:pt x="340" y="434"/>
                  </a:lnTo>
                  <a:lnTo>
                    <a:pt x="340" y="434"/>
                  </a:lnTo>
                  <a:lnTo>
                    <a:pt x="345" y="433"/>
                  </a:lnTo>
                  <a:lnTo>
                    <a:pt x="350" y="433"/>
                  </a:lnTo>
                  <a:lnTo>
                    <a:pt x="359" y="434"/>
                  </a:lnTo>
                  <a:lnTo>
                    <a:pt x="366" y="436"/>
                  </a:lnTo>
                  <a:lnTo>
                    <a:pt x="370" y="438"/>
                  </a:lnTo>
                  <a:lnTo>
                    <a:pt x="370" y="438"/>
                  </a:lnTo>
                  <a:lnTo>
                    <a:pt x="382" y="424"/>
                  </a:lnTo>
                  <a:lnTo>
                    <a:pt x="395" y="413"/>
                  </a:lnTo>
                  <a:lnTo>
                    <a:pt x="412" y="402"/>
                  </a:lnTo>
                  <a:lnTo>
                    <a:pt x="412" y="402"/>
                  </a:lnTo>
                  <a:lnTo>
                    <a:pt x="429" y="389"/>
                  </a:lnTo>
                  <a:lnTo>
                    <a:pt x="437" y="384"/>
                  </a:lnTo>
                  <a:lnTo>
                    <a:pt x="444" y="377"/>
                  </a:lnTo>
                  <a:lnTo>
                    <a:pt x="450" y="368"/>
                  </a:lnTo>
                  <a:lnTo>
                    <a:pt x="455" y="359"/>
                  </a:lnTo>
                  <a:lnTo>
                    <a:pt x="461" y="347"/>
                  </a:lnTo>
                  <a:lnTo>
                    <a:pt x="465" y="335"/>
                  </a:lnTo>
                  <a:lnTo>
                    <a:pt x="465" y="335"/>
                  </a:lnTo>
                  <a:lnTo>
                    <a:pt x="465" y="328"/>
                  </a:lnTo>
                  <a:lnTo>
                    <a:pt x="465" y="321"/>
                  </a:lnTo>
                  <a:lnTo>
                    <a:pt x="464" y="315"/>
                  </a:lnTo>
                  <a:lnTo>
                    <a:pt x="462" y="310"/>
                  </a:lnTo>
                  <a:lnTo>
                    <a:pt x="455" y="301"/>
                  </a:lnTo>
                  <a:lnTo>
                    <a:pt x="448" y="296"/>
                  </a:lnTo>
                  <a:lnTo>
                    <a:pt x="448" y="296"/>
                  </a:lnTo>
                  <a:lnTo>
                    <a:pt x="438" y="287"/>
                  </a:lnTo>
                  <a:lnTo>
                    <a:pt x="436" y="282"/>
                  </a:lnTo>
                  <a:lnTo>
                    <a:pt x="434" y="276"/>
                  </a:lnTo>
                  <a:lnTo>
                    <a:pt x="434" y="276"/>
                  </a:lnTo>
                  <a:lnTo>
                    <a:pt x="433" y="273"/>
                  </a:lnTo>
                  <a:lnTo>
                    <a:pt x="433" y="273"/>
                  </a:lnTo>
                  <a:lnTo>
                    <a:pt x="431" y="276"/>
                  </a:lnTo>
                  <a:lnTo>
                    <a:pt x="431" y="276"/>
                  </a:lnTo>
                  <a:lnTo>
                    <a:pt x="430" y="282"/>
                  </a:lnTo>
                  <a:lnTo>
                    <a:pt x="427" y="287"/>
                  </a:lnTo>
                  <a:lnTo>
                    <a:pt x="422" y="293"/>
                  </a:lnTo>
                  <a:lnTo>
                    <a:pt x="416" y="297"/>
                  </a:lnTo>
                  <a:lnTo>
                    <a:pt x="416" y="297"/>
                  </a:lnTo>
                  <a:lnTo>
                    <a:pt x="410" y="297"/>
                  </a:lnTo>
                  <a:lnTo>
                    <a:pt x="405" y="296"/>
                  </a:lnTo>
                  <a:lnTo>
                    <a:pt x="399" y="293"/>
                  </a:lnTo>
                  <a:lnTo>
                    <a:pt x="392" y="289"/>
                  </a:lnTo>
                  <a:lnTo>
                    <a:pt x="392" y="289"/>
                  </a:lnTo>
                  <a:lnTo>
                    <a:pt x="384" y="280"/>
                  </a:lnTo>
                  <a:lnTo>
                    <a:pt x="378" y="273"/>
                  </a:lnTo>
                  <a:lnTo>
                    <a:pt x="374" y="268"/>
                  </a:lnTo>
                  <a:lnTo>
                    <a:pt x="373" y="261"/>
                  </a:lnTo>
                  <a:lnTo>
                    <a:pt x="373" y="261"/>
                  </a:lnTo>
                  <a:lnTo>
                    <a:pt x="373" y="255"/>
                  </a:lnTo>
                  <a:lnTo>
                    <a:pt x="375" y="251"/>
                  </a:lnTo>
                  <a:lnTo>
                    <a:pt x="380" y="244"/>
                  </a:lnTo>
                  <a:lnTo>
                    <a:pt x="380" y="244"/>
                  </a:lnTo>
                  <a:lnTo>
                    <a:pt x="381" y="244"/>
                  </a:lnTo>
                  <a:lnTo>
                    <a:pt x="381" y="244"/>
                  </a:lnTo>
                  <a:lnTo>
                    <a:pt x="366" y="242"/>
                  </a:lnTo>
                  <a:lnTo>
                    <a:pt x="354" y="240"/>
                  </a:lnTo>
                  <a:lnTo>
                    <a:pt x="345" y="237"/>
                  </a:lnTo>
                  <a:lnTo>
                    <a:pt x="333" y="231"/>
                  </a:lnTo>
                  <a:lnTo>
                    <a:pt x="325" y="223"/>
                  </a:lnTo>
                  <a:lnTo>
                    <a:pt x="321" y="217"/>
                  </a:lnTo>
                  <a:lnTo>
                    <a:pt x="318" y="211"/>
                  </a:lnTo>
                  <a:lnTo>
                    <a:pt x="315" y="206"/>
                  </a:lnTo>
                  <a:lnTo>
                    <a:pt x="314" y="197"/>
                  </a:lnTo>
                  <a:lnTo>
                    <a:pt x="314" y="197"/>
                  </a:lnTo>
                  <a:lnTo>
                    <a:pt x="305" y="164"/>
                  </a:lnTo>
                  <a:lnTo>
                    <a:pt x="295" y="125"/>
                  </a:lnTo>
                  <a:lnTo>
                    <a:pt x="295" y="125"/>
                  </a:lnTo>
                  <a:lnTo>
                    <a:pt x="284" y="80"/>
                  </a:lnTo>
                  <a:lnTo>
                    <a:pt x="280" y="59"/>
                  </a:lnTo>
                  <a:lnTo>
                    <a:pt x="277" y="41"/>
                  </a:lnTo>
                  <a:lnTo>
                    <a:pt x="277" y="41"/>
                  </a:lnTo>
                  <a:lnTo>
                    <a:pt x="273" y="29"/>
                  </a:lnTo>
                  <a:lnTo>
                    <a:pt x="267" y="21"/>
                  </a:lnTo>
                  <a:lnTo>
                    <a:pt x="260" y="14"/>
                  </a:lnTo>
                  <a:lnTo>
                    <a:pt x="252" y="10"/>
                  </a:lnTo>
                  <a:lnTo>
                    <a:pt x="244" y="6"/>
                  </a:lnTo>
                  <a:lnTo>
                    <a:pt x="234" y="3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199" y="3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69" y="27"/>
                  </a:lnTo>
                  <a:lnTo>
                    <a:pt x="160" y="34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1" y="41"/>
                  </a:lnTo>
                  <a:lnTo>
                    <a:pt x="136" y="41"/>
                  </a:lnTo>
                  <a:lnTo>
                    <a:pt x="130" y="41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19" y="34"/>
                  </a:lnTo>
                  <a:lnTo>
                    <a:pt x="116" y="28"/>
                  </a:lnTo>
                  <a:lnTo>
                    <a:pt x="113" y="22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97" y="57"/>
                  </a:lnTo>
                  <a:lnTo>
                    <a:pt x="85" y="90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69" y="143"/>
                  </a:lnTo>
                  <a:lnTo>
                    <a:pt x="66" y="154"/>
                  </a:lnTo>
                  <a:lnTo>
                    <a:pt x="66" y="160"/>
                  </a:lnTo>
                  <a:lnTo>
                    <a:pt x="67" y="162"/>
                  </a:lnTo>
                  <a:lnTo>
                    <a:pt x="67" y="162"/>
                  </a:lnTo>
                  <a:lnTo>
                    <a:pt x="69" y="164"/>
                  </a:lnTo>
                  <a:lnTo>
                    <a:pt x="70" y="168"/>
                  </a:lnTo>
                  <a:lnTo>
                    <a:pt x="71" y="174"/>
                  </a:lnTo>
                  <a:lnTo>
                    <a:pt x="70" y="183"/>
                  </a:lnTo>
                  <a:lnTo>
                    <a:pt x="70" y="183"/>
                  </a:lnTo>
                  <a:lnTo>
                    <a:pt x="69" y="203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3" y="235"/>
                  </a:lnTo>
                  <a:lnTo>
                    <a:pt x="62" y="248"/>
                  </a:lnTo>
                  <a:lnTo>
                    <a:pt x="63" y="259"/>
                  </a:lnTo>
                  <a:lnTo>
                    <a:pt x="63" y="263"/>
                  </a:lnTo>
                  <a:lnTo>
                    <a:pt x="64" y="268"/>
                  </a:lnTo>
                  <a:lnTo>
                    <a:pt x="64" y="268"/>
                  </a:lnTo>
                  <a:lnTo>
                    <a:pt x="67" y="273"/>
                  </a:lnTo>
                  <a:lnTo>
                    <a:pt x="69" y="279"/>
                  </a:lnTo>
                  <a:lnTo>
                    <a:pt x="67" y="286"/>
                  </a:lnTo>
                  <a:lnTo>
                    <a:pt x="66" y="293"/>
                  </a:lnTo>
                  <a:lnTo>
                    <a:pt x="59" y="307"/>
                  </a:lnTo>
                  <a:lnTo>
                    <a:pt x="50" y="319"/>
                  </a:lnTo>
                  <a:lnTo>
                    <a:pt x="50" y="319"/>
                  </a:lnTo>
                  <a:lnTo>
                    <a:pt x="48" y="326"/>
                  </a:lnTo>
                  <a:lnTo>
                    <a:pt x="43" y="339"/>
                  </a:lnTo>
                  <a:lnTo>
                    <a:pt x="38" y="368"/>
                  </a:lnTo>
                  <a:lnTo>
                    <a:pt x="34" y="395"/>
                  </a:lnTo>
                  <a:lnTo>
                    <a:pt x="31" y="408"/>
                  </a:lnTo>
                  <a:lnTo>
                    <a:pt x="31" y="409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406"/>
                  </a:lnTo>
                  <a:lnTo>
                    <a:pt x="0" y="40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3" name="Freeform 73"/>
            <p:cNvSpPr/>
            <p:nvPr/>
          </p:nvSpPr>
          <p:spPr bwMode="auto">
            <a:xfrm>
              <a:off x="5230813" y="2578100"/>
              <a:ext cx="3175" cy="9525"/>
            </a:xfrm>
            <a:custGeom>
              <a:avLst/>
              <a:gdLst>
                <a:gd name="T0" fmla="*/ 0 w 4"/>
                <a:gd name="T1" fmla="*/ 11 h 13"/>
                <a:gd name="T2" fmla="*/ 0 w 4"/>
                <a:gd name="T3" fmla="*/ 11 h 13"/>
                <a:gd name="T4" fmla="*/ 1 w 4"/>
                <a:gd name="T5" fmla="*/ 11 h 13"/>
                <a:gd name="T6" fmla="*/ 1 w 4"/>
                <a:gd name="T7" fmla="*/ 11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9 h 13"/>
                <a:gd name="T14" fmla="*/ 3 w 4"/>
                <a:gd name="T15" fmla="*/ 9 h 13"/>
                <a:gd name="T16" fmla="*/ 4 w 4"/>
                <a:gd name="T17" fmla="*/ 4 h 13"/>
                <a:gd name="T18" fmla="*/ 3 w 4"/>
                <a:gd name="T19" fmla="*/ 0 h 13"/>
                <a:gd name="T20" fmla="*/ 3 w 4"/>
                <a:gd name="T21" fmla="*/ 0 h 13"/>
                <a:gd name="T22" fmla="*/ 1 w 4"/>
                <a:gd name="T23" fmla="*/ 9 h 13"/>
                <a:gd name="T24" fmla="*/ 1 w 4"/>
                <a:gd name="T25" fmla="*/ 9 h 13"/>
                <a:gd name="T26" fmla="*/ 0 w 4"/>
                <a:gd name="T27" fmla="*/ 11 h 13"/>
                <a:gd name="T28" fmla="*/ 0 w 4"/>
                <a:gd name="T2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3">
                  <a:moveTo>
                    <a:pt x="0" y="11"/>
                  </a:move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9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4" name="Freeform 74"/>
            <p:cNvSpPr/>
            <p:nvPr/>
          </p:nvSpPr>
          <p:spPr bwMode="auto">
            <a:xfrm>
              <a:off x="3817938" y="4343400"/>
              <a:ext cx="930275" cy="711200"/>
            </a:xfrm>
            <a:custGeom>
              <a:avLst/>
              <a:gdLst>
                <a:gd name="T0" fmla="*/ 814 w 1171"/>
                <a:gd name="T1" fmla="*/ 633 h 895"/>
                <a:gd name="T2" fmla="*/ 849 w 1171"/>
                <a:gd name="T3" fmla="*/ 692 h 895"/>
                <a:gd name="T4" fmla="*/ 860 w 1171"/>
                <a:gd name="T5" fmla="*/ 695 h 895"/>
                <a:gd name="T6" fmla="*/ 886 w 1171"/>
                <a:gd name="T7" fmla="*/ 698 h 895"/>
                <a:gd name="T8" fmla="*/ 921 w 1171"/>
                <a:gd name="T9" fmla="*/ 744 h 895"/>
                <a:gd name="T10" fmla="*/ 930 w 1171"/>
                <a:gd name="T11" fmla="*/ 786 h 895"/>
                <a:gd name="T12" fmla="*/ 963 w 1171"/>
                <a:gd name="T13" fmla="*/ 773 h 895"/>
                <a:gd name="T14" fmla="*/ 991 w 1171"/>
                <a:gd name="T15" fmla="*/ 801 h 895"/>
                <a:gd name="T16" fmla="*/ 1031 w 1171"/>
                <a:gd name="T17" fmla="*/ 871 h 895"/>
                <a:gd name="T18" fmla="*/ 1060 w 1171"/>
                <a:gd name="T19" fmla="*/ 895 h 895"/>
                <a:gd name="T20" fmla="*/ 1073 w 1171"/>
                <a:gd name="T21" fmla="*/ 881 h 895"/>
                <a:gd name="T22" fmla="*/ 1109 w 1171"/>
                <a:gd name="T23" fmla="*/ 857 h 895"/>
                <a:gd name="T24" fmla="*/ 1139 w 1171"/>
                <a:gd name="T25" fmla="*/ 836 h 895"/>
                <a:gd name="T26" fmla="*/ 1148 w 1171"/>
                <a:gd name="T27" fmla="*/ 791 h 895"/>
                <a:gd name="T28" fmla="*/ 1171 w 1171"/>
                <a:gd name="T29" fmla="*/ 738 h 895"/>
                <a:gd name="T30" fmla="*/ 1165 w 1171"/>
                <a:gd name="T31" fmla="*/ 677 h 895"/>
                <a:gd name="T32" fmla="*/ 1134 w 1171"/>
                <a:gd name="T33" fmla="*/ 573 h 895"/>
                <a:gd name="T34" fmla="*/ 1084 w 1171"/>
                <a:gd name="T35" fmla="*/ 473 h 895"/>
                <a:gd name="T36" fmla="*/ 1036 w 1171"/>
                <a:gd name="T37" fmla="*/ 426 h 895"/>
                <a:gd name="T38" fmla="*/ 1025 w 1171"/>
                <a:gd name="T39" fmla="*/ 382 h 895"/>
                <a:gd name="T40" fmla="*/ 1040 w 1171"/>
                <a:gd name="T41" fmla="*/ 356 h 895"/>
                <a:gd name="T42" fmla="*/ 1001 w 1171"/>
                <a:gd name="T43" fmla="*/ 304 h 895"/>
                <a:gd name="T44" fmla="*/ 949 w 1171"/>
                <a:gd name="T45" fmla="*/ 242 h 895"/>
                <a:gd name="T46" fmla="*/ 913 w 1171"/>
                <a:gd name="T47" fmla="*/ 162 h 895"/>
                <a:gd name="T48" fmla="*/ 854 w 1171"/>
                <a:gd name="T49" fmla="*/ 14 h 895"/>
                <a:gd name="T50" fmla="*/ 830 w 1171"/>
                <a:gd name="T51" fmla="*/ 10 h 895"/>
                <a:gd name="T52" fmla="*/ 800 w 1171"/>
                <a:gd name="T53" fmla="*/ 4 h 895"/>
                <a:gd name="T54" fmla="*/ 773 w 1171"/>
                <a:gd name="T55" fmla="*/ 11 h 895"/>
                <a:gd name="T56" fmla="*/ 772 w 1171"/>
                <a:gd name="T57" fmla="*/ 67 h 895"/>
                <a:gd name="T58" fmla="*/ 760 w 1171"/>
                <a:gd name="T59" fmla="*/ 73 h 895"/>
                <a:gd name="T60" fmla="*/ 386 w 1171"/>
                <a:gd name="T61" fmla="*/ 78 h 895"/>
                <a:gd name="T62" fmla="*/ 0 w 1171"/>
                <a:gd name="T63" fmla="*/ 74 h 895"/>
                <a:gd name="T64" fmla="*/ 30 w 1171"/>
                <a:gd name="T65" fmla="*/ 111 h 895"/>
                <a:gd name="T66" fmla="*/ 33 w 1171"/>
                <a:gd name="T67" fmla="*/ 125 h 895"/>
                <a:gd name="T68" fmla="*/ 39 w 1171"/>
                <a:gd name="T69" fmla="*/ 175 h 895"/>
                <a:gd name="T70" fmla="*/ 112 w 1171"/>
                <a:gd name="T71" fmla="*/ 154 h 895"/>
                <a:gd name="T72" fmla="*/ 238 w 1171"/>
                <a:gd name="T73" fmla="*/ 171 h 895"/>
                <a:gd name="T74" fmla="*/ 323 w 1171"/>
                <a:gd name="T75" fmla="*/ 219 h 895"/>
                <a:gd name="T76" fmla="*/ 355 w 1171"/>
                <a:gd name="T77" fmla="*/ 235 h 895"/>
                <a:gd name="T78" fmla="*/ 413 w 1171"/>
                <a:gd name="T79" fmla="*/ 213 h 895"/>
                <a:gd name="T80" fmla="*/ 440 w 1171"/>
                <a:gd name="T81" fmla="*/ 200 h 895"/>
                <a:gd name="T82" fmla="*/ 455 w 1171"/>
                <a:gd name="T83" fmla="*/ 174 h 895"/>
                <a:gd name="T84" fmla="*/ 482 w 1171"/>
                <a:gd name="T85" fmla="*/ 165 h 895"/>
                <a:gd name="T86" fmla="*/ 566 w 1171"/>
                <a:gd name="T87" fmla="*/ 190 h 895"/>
                <a:gd name="T88" fmla="*/ 616 w 1171"/>
                <a:gd name="T89" fmla="*/ 244 h 895"/>
                <a:gd name="T90" fmla="*/ 661 w 1171"/>
                <a:gd name="T91" fmla="*/ 280 h 895"/>
                <a:gd name="T92" fmla="*/ 711 w 1171"/>
                <a:gd name="T93" fmla="*/ 314 h 895"/>
                <a:gd name="T94" fmla="*/ 735 w 1171"/>
                <a:gd name="T95" fmla="*/ 346 h 895"/>
                <a:gd name="T96" fmla="*/ 729 w 1171"/>
                <a:gd name="T97" fmla="*/ 409 h 895"/>
                <a:gd name="T98" fmla="*/ 725 w 1171"/>
                <a:gd name="T99" fmla="*/ 457 h 895"/>
                <a:gd name="T100" fmla="*/ 736 w 1171"/>
                <a:gd name="T101" fmla="*/ 513 h 895"/>
                <a:gd name="T102" fmla="*/ 745 w 1171"/>
                <a:gd name="T103" fmla="*/ 524 h 895"/>
                <a:gd name="T104" fmla="*/ 753 w 1171"/>
                <a:gd name="T105" fmla="*/ 483 h 895"/>
                <a:gd name="T106" fmla="*/ 776 w 1171"/>
                <a:gd name="T107" fmla="*/ 480 h 895"/>
                <a:gd name="T108" fmla="*/ 776 w 1171"/>
                <a:gd name="T109" fmla="*/ 497 h 895"/>
                <a:gd name="T110" fmla="*/ 755 w 1171"/>
                <a:gd name="T111" fmla="*/ 537 h 895"/>
                <a:gd name="T112" fmla="*/ 767 w 1171"/>
                <a:gd name="T113" fmla="*/ 57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71" h="895">
                  <a:moveTo>
                    <a:pt x="781" y="591"/>
                  </a:moveTo>
                  <a:lnTo>
                    <a:pt x="781" y="591"/>
                  </a:lnTo>
                  <a:lnTo>
                    <a:pt x="795" y="611"/>
                  </a:lnTo>
                  <a:lnTo>
                    <a:pt x="807" y="625"/>
                  </a:lnTo>
                  <a:lnTo>
                    <a:pt x="807" y="625"/>
                  </a:lnTo>
                  <a:lnTo>
                    <a:pt x="814" y="633"/>
                  </a:lnTo>
                  <a:lnTo>
                    <a:pt x="822" y="646"/>
                  </a:lnTo>
                  <a:lnTo>
                    <a:pt x="837" y="674"/>
                  </a:lnTo>
                  <a:lnTo>
                    <a:pt x="837" y="674"/>
                  </a:lnTo>
                  <a:lnTo>
                    <a:pt x="846" y="689"/>
                  </a:lnTo>
                  <a:lnTo>
                    <a:pt x="846" y="689"/>
                  </a:lnTo>
                  <a:lnTo>
                    <a:pt x="849" y="692"/>
                  </a:lnTo>
                  <a:lnTo>
                    <a:pt x="849" y="692"/>
                  </a:lnTo>
                  <a:lnTo>
                    <a:pt x="851" y="698"/>
                  </a:lnTo>
                  <a:lnTo>
                    <a:pt x="853" y="698"/>
                  </a:lnTo>
                  <a:lnTo>
                    <a:pt x="856" y="696"/>
                  </a:lnTo>
                  <a:lnTo>
                    <a:pt x="856" y="696"/>
                  </a:lnTo>
                  <a:lnTo>
                    <a:pt x="860" y="695"/>
                  </a:lnTo>
                  <a:lnTo>
                    <a:pt x="868" y="692"/>
                  </a:lnTo>
                  <a:lnTo>
                    <a:pt x="868" y="692"/>
                  </a:lnTo>
                  <a:lnTo>
                    <a:pt x="872" y="691"/>
                  </a:lnTo>
                  <a:lnTo>
                    <a:pt x="877" y="692"/>
                  </a:lnTo>
                  <a:lnTo>
                    <a:pt x="882" y="695"/>
                  </a:lnTo>
                  <a:lnTo>
                    <a:pt x="886" y="698"/>
                  </a:lnTo>
                  <a:lnTo>
                    <a:pt x="886" y="698"/>
                  </a:lnTo>
                  <a:lnTo>
                    <a:pt x="893" y="703"/>
                  </a:lnTo>
                  <a:lnTo>
                    <a:pt x="899" y="710"/>
                  </a:lnTo>
                  <a:lnTo>
                    <a:pt x="910" y="724"/>
                  </a:lnTo>
                  <a:lnTo>
                    <a:pt x="919" y="738"/>
                  </a:lnTo>
                  <a:lnTo>
                    <a:pt x="921" y="744"/>
                  </a:lnTo>
                  <a:lnTo>
                    <a:pt x="921" y="748"/>
                  </a:lnTo>
                  <a:lnTo>
                    <a:pt x="921" y="748"/>
                  </a:lnTo>
                  <a:lnTo>
                    <a:pt x="923" y="758"/>
                  </a:lnTo>
                  <a:lnTo>
                    <a:pt x="926" y="769"/>
                  </a:lnTo>
                  <a:lnTo>
                    <a:pt x="930" y="786"/>
                  </a:lnTo>
                  <a:lnTo>
                    <a:pt x="930" y="786"/>
                  </a:lnTo>
                  <a:lnTo>
                    <a:pt x="935" y="783"/>
                  </a:lnTo>
                  <a:lnTo>
                    <a:pt x="942" y="777"/>
                  </a:lnTo>
                  <a:lnTo>
                    <a:pt x="952" y="773"/>
                  </a:lnTo>
                  <a:lnTo>
                    <a:pt x="958" y="773"/>
                  </a:lnTo>
                  <a:lnTo>
                    <a:pt x="963" y="773"/>
                  </a:lnTo>
                  <a:lnTo>
                    <a:pt x="963" y="773"/>
                  </a:lnTo>
                  <a:lnTo>
                    <a:pt x="968" y="773"/>
                  </a:lnTo>
                  <a:lnTo>
                    <a:pt x="972" y="775"/>
                  </a:lnTo>
                  <a:lnTo>
                    <a:pt x="975" y="777"/>
                  </a:lnTo>
                  <a:lnTo>
                    <a:pt x="977" y="782"/>
                  </a:lnTo>
                  <a:lnTo>
                    <a:pt x="977" y="782"/>
                  </a:lnTo>
                  <a:lnTo>
                    <a:pt x="991" y="801"/>
                  </a:lnTo>
                  <a:lnTo>
                    <a:pt x="1007" y="825"/>
                  </a:lnTo>
                  <a:lnTo>
                    <a:pt x="1021" y="848"/>
                  </a:lnTo>
                  <a:lnTo>
                    <a:pt x="1025" y="857"/>
                  </a:lnTo>
                  <a:lnTo>
                    <a:pt x="1028" y="866"/>
                  </a:lnTo>
                  <a:lnTo>
                    <a:pt x="1028" y="866"/>
                  </a:lnTo>
                  <a:lnTo>
                    <a:pt x="1031" y="871"/>
                  </a:lnTo>
                  <a:lnTo>
                    <a:pt x="1033" y="877"/>
                  </a:lnTo>
                  <a:lnTo>
                    <a:pt x="1042" y="885"/>
                  </a:lnTo>
                  <a:lnTo>
                    <a:pt x="1052" y="892"/>
                  </a:lnTo>
                  <a:lnTo>
                    <a:pt x="1056" y="895"/>
                  </a:lnTo>
                  <a:lnTo>
                    <a:pt x="1060" y="895"/>
                  </a:lnTo>
                  <a:lnTo>
                    <a:pt x="1060" y="895"/>
                  </a:lnTo>
                  <a:lnTo>
                    <a:pt x="1064" y="895"/>
                  </a:lnTo>
                  <a:lnTo>
                    <a:pt x="1066" y="894"/>
                  </a:lnTo>
                  <a:lnTo>
                    <a:pt x="1069" y="891"/>
                  </a:lnTo>
                  <a:lnTo>
                    <a:pt x="1070" y="888"/>
                  </a:lnTo>
                  <a:lnTo>
                    <a:pt x="1070" y="888"/>
                  </a:lnTo>
                  <a:lnTo>
                    <a:pt x="1073" y="881"/>
                  </a:lnTo>
                  <a:lnTo>
                    <a:pt x="1078" y="876"/>
                  </a:lnTo>
                  <a:lnTo>
                    <a:pt x="1084" y="870"/>
                  </a:lnTo>
                  <a:lnTo>
                    <a:pt x="1091" y="866"/>
                  </a:lnTo>
                  <a:lnTo>
                    <a:pt x="1104" y="859"/>
                  </a:lnTo>
                  <a:lnTo>
                    <a:pt x="1109" y="857"/>
                  </a:lnTo>
                  <a:lnTo>
                    <a:pt x="1109" y="857"/>
                  </a:lnTo>
                  <a:lnTo>
                    <a:pt x="1115" y="856"/>
                  </a:lnTo>
                  <a:lnTo>
                    <a:pt x="1119" y="855"/>
                  </a:lnTo>
                  <a:lnTo>
                    <a:pt x="1125" y="852"/>
                  </a:lnTo>
                  <a:lnTo>
                    <a:pt x="1130" y="848"/>
                  </a:lnTo>
                  <a:lnTo>
                    <a:pt x="1134" y="843"/>
                  </a:lnTo>
                  <a:lnTo>
                    <a:pt x="1139" y="836"/>
                  </a:lnTo>
                  <a:lnTo>
                    <a:pt x="1139" y="827"/>
                  </a:lnTo>
                  <a:lnTo>
                    <a:pt x="1139" y="827"/>
                  </a:lnTo>
                  <a:lnTo>
                    <a:pt x="1140" y="814"/>
                  </a:lnTo>
                  <a:lnTo>
                    <a:pt x="1141" y="806"/>
                  </a:lnTo>
                  <a:lnTo>
                    <a:pt x="1144" y="800"/>
                  </a:lnTo>
                  <a:lnTo>
                    <a:pt x="1148" y="791"/>
                  </a:lnTo>
                  <a:lnTo>
                    <a:pt x="1148" y="791"/>
                  </a:lnTo>
                  <a:lnTo>
                    <a:pt x="1160" y="776"/>
                  </a:lnTo>
                  <a:lnTo>
                    <a:pt x="1160" y="776"/>
                  </a:lnTo>
                  <a:lnTo>
                    <a:pt x="1167" y="761"/>
                  </a:lnTo>
                  <a:lnTo>
                    <a:pt x="1171" y="748"/>
                  </a:lnTo>
                  <a:lnTo>
                    <a:pt x="1171" y="738"/>
                  </a:lnTo>
                  <a:lnTo>
                    <a:pt x="1171" y="728"/>
                  </a:lnTo>
                  <a:lnTo>
                    <a:pt x="1171" y="728"/>
                  </a:lnTo>
                  <a:lnTo>
                    <a:pt x="1169" y="720"/>
                  </a:lnTo>
                  <a:lnTo>
                    <a:pt x="1169" y="720"/>
                  </a:lnTo>
                  <a:lnTo>
                    <a:pt x="1169" y="705"/>
                  </a:lnTo>
                  <a:lnTo>
                    <a:pt x="1165" y="677"/>
                  </a:lnTo>
                  <a:lnTo>
                    <a:pt x="1157" y="639"/>
                  </a:lnTo>
                  <a:lnTo>
                    <a:pt x="1150" y="618"/>
                  </a:lnTo>
                  <a:lnTo>
                    <a:pt x="1143" y="594"/>
                  </a:lnTo>
                  <a:lnTo>
                    <a:pt x="1143" y="594"/>
                  </a:lnTo>
                  <a:lnTo>
                    <a:pt x="1134" y="573"/>
                  </a:lnTo>
                  <a:lnTo>
                    <a:pt x="1134" y="573"/>
                  </a:lnTo>
                  <a:lnTo>
                    <a:pt x="1122" y="538"/>
                  </a:lnTo>
                  <a:lnTo>
                    <a:pt x="1115" y="523"/>
                  </a:lnTo>
                  <a:lnTo>
                    <a:pt x="1109" y="509"/>
                  </a:lnTo>
                  <a:lnTo>
                    <a:pt x="1101" y="496"/>
                  </a:lnTo>
                  <a:lnTo>
                    <a:pt x="1092" y="483"/>
                  </a:lnTo>
                  <a:lnTo>
                    <a:pt x="1084" y="473"/>
                  </a:lnTo>
                  <a:lnTo>
                    <a:pt x="1073" y="464"/>
                  </a:lnTo>
                  <a:lnTo>
                    <a:pt x="1073" y="464"/>
                  </a:lnTo>
                  <a:lnTo>
                    <a:pt x="1052" y="445"/>
                  </a:lnTo>
                  <a:lnTo>
                    <a:pt x="1045" y="440"/>
                  </a:lnTo>
                  <a:lnTo>
                    <a:pt x="1040" y="433"/>
                  </a:lnTo>
                  <a:lnTo>
                    <a:pt x="1036" y="426"/>
                  </a:lnTo>
                  <a:lnTo>
                    <a:pt x="1033" y="419"/>
                  </a:lnTo>
                  <a:lnTo>
                    <a:pt x="1028" y="399"/>
                  </a:lnTo>
                  <a:lnTo>
                    <a:pt x="1028" y="395"/>
                  </a:lnTo>
                  <a:lnTo>
                    <a:pt x="1028" y="395"/>
                  </a:lnTo>
                  <a:lnTo>
                    <a:pt x="1026" y="388"/>
                  </a:lnTo>
                  <a:lnTo>
                    <a:pt x="1025" y="382"/>
                  </a:lnTo>
                  <a:lnTo>
                    <a:pt x="1026" y="378"/>
                  </a:lnTo>
                  <a:lnTo>
                    <a:pt x="1028" y="374"/>
                  </a:lnTo>
                  <a:lnTo>
                    <a:pt x="1031" y="367"/>
                  </a:lnTo>
                  <a:lnTo>
                    <a:pt x="1036" y="363"/>
                  </a:lnTo>
                  <a:lnTo>
                    <a:pt x="1036" y="363"/>
                  </a:lnTo>
                  <a:lnTo>
                    <a:pt x="1040" y="356"/>
                  </a:lnTo>
                  <a:lnTo>
                    <a:pt x="1042" y="353"/>
                  </a:lnTo>
                  <a:lnTo>
                    <a:pt x="1042" y="347"/>
                  </a:lnTo>
                  <a:lnTo>
                    <a:pt x="1042" y="347"/>
                  </a:lnTo>
                  <a:lnTo>
                    <a:pt x="1036" y="339"/>
                  </a:lnTo>
                  <a:lnTo>
                    <a:pt x="1028" y="329"/>
                  </a:lnTo>
                  <a:lnTo>
                    <a:pt x="1001" y="304"/>
                  </a:lnTo>
                  <a:lnTo>
                    <a:pt x="1001" y="304"/>
                  </a:lnTo>
                  <a:lnTo>
                    <a:pt x="980" y="283"/>
                  </a:lnTo>
                  <a:lnTo>
                    <a:pt x="963" y="265"/>
                  </a:lnTo>
                  <a:lnTo>
                    <a:pt x="963" y="265"/>
                  </a:lnTo>
                  <a:lnTo>
                    <a:pt x="955" y="254"/>
                  </a:lnTo>
                  <a:lnTo>
                    <a:pt x="949" y="242"/>
                  </a:lnTo>
                  <a:lnTo>
                    <a:pt x="940" y="219"/>
                  </a:lnTo>
                  <a:lnTo>
                    <a:pt x="940" y="219"/>
                  </a:lnTo>
                  <a:lnTo>
                    <a:pt x="928" y="193"/>
                  </a:lnTo>
                  <a:lnTo>
                    <a:pt x="921" y="179"/>
                  </a:lnTo>
                  <a:lnTo>
                    <a:pt x="913" y="162"/>
                  </a:lnTo>
                  <a:lnTo>
                    <a:pt x="913" y="162"/>
                  </a:lnTo>
                  <a:lnTo>
                    <a:pt x="899" y="139"/>
                  </a:lnTo>
                  <a:lnTo>
                    <a:pt x="885" y="106"/>
                  </a:lnTo>
                  <a:lnTo>
                    <a:pt x="871" y="67"/>
                  </a:lnTo>
                  <a:lnTo>
                    <a:pt x="856" y="20"/>
                  </a:lnTo>
                  <a:lnTo>
                    <a:pt x="856" y="20"/>
                  </a:lnTo>
                  <a:lnTo>
                    <a:pt x="854" y="14"/>
                  </a:lnTo>
                  <a:lnTo>
                    <a:pt x="854" y="14"/>
                  </a:lnTo>
                  <a:lnTo>
                    <a:pt x="853" y="13"/>
                  </a:lnTo>
                  <a:lnTo>
                    <a:pt x="851" y="11"/>
                  </a:lnTo>
                  <a:lnTo>
                    <a:pt x="846" y="11"/>
                  </a:lnTo>
                  <a:lnTo>
                    <a:pt x="830" y="10"/>
                  </a:lnTo>
                  <a:lnTo>
                    <a:pt x="830" y="10"/>
                  </a:lnTo>
                  <a:lnTo>
                    <a:pt x="821" y="10"/>
                  </a:lnTo>
                  <a:lnTo>
                    <a:pt x="812" y="10"/>
                  </a:lnTo>
                  <a:lnTo>
                    <a:pt x="812" y="10"/>
                  </a:lnTo>
                  <a:lnTo>
                    <a:pt x="807" y="7"/>
                  </a:lnTo>
                  <a:lnTo>
                    <a:pt x="800" y="4"/>
                  </a:lnTo>
                  <a:lnTo>
                    <a:pt x="800" y="4"/>
                  </a:lnTo>
                  <a:lnTo>
                    <a:pt x="788" y="0"/>
                  </a:lnTo>
                  <a:lnTo>
                    <a:pt x="783" y="0"/>
                  </a:lnTo>
                  <a:lnTo>
                    <a:pt x="779" y="0"/>
                  </a:lnTo>
                  <a:lnTo>
                    <a:pt x="779" y="0"/>
                  </a:lnTo>
                  <a:lnTo>
                    <a:pt x="776" y="4"/>
                  </a:lnTo>
                  <a:lnTo>
                    <a:pt x="773" y="11"/>
                  </a:lnTo>
                  <a:lnTo>
                    <a:pt x="773" y="11"/>
                  </a:lnTo>
                  <a:lnTo>
                    <a:pt x="773" y="25"/>
                  </a:lnTo>
                  <a:lnTo>
                    <a:pt x="773" y="39"/>
                  </a:lnTo>
                  <a:lnTo>
                    <a:pt x="773" y="39"/>
                  </a:lnTo>
                  <a:lnTo>
                    <a:pt x="773" y="59"/>
                  </a:lnTo>
                  <a:lnTo>
                    <a:pt x="772" y="67"/>
                  </a:lnTo>
                  <a:lnTo>
                    <a:pt x="770" y="71"/>
                  </a:lnTo>
                  <a:lnTo>
                    <a:pt x="770" y="71"/>
                  </a:lnTo>
                  <a:lnTo>
                    <a:pt x="767" y="73"/>
                  </a:lnTo>
                  <a:lnTo>
                    <a:pt x="765" y="74"/>
                  </a:lnTo>
                  <a:lnTo>
                    <a:pt x="765" y="74"/>
                  </a:lnTo>
                  <a:lnTo>
                    <a:pt x="760" y="73"/>
                  </a:lnTo>
                  <a:lnTo>
                    <a:pt x="755" y="71"/>
                  </a:lnTo>
                  <a:lnTo>
                    <a:pt x="748" y="64"/>
                  </a:lnTo>
                  <a:lnTo>
                    <a:pt x="742" y="56"/>
                  </a:lnTo>
                  <a:lnTo>
                    <a:pt x="739" y="52"/>
                  </a:lnTo>
                  <a:lnTo>
                    <a:pt x="386" y="80"/>
                  </a:lnTo>
                  <a:lnTo>
                    <a:pt x="386" y="78"/>
                  </a:lnTo>
                  <a:lnTo>
                    <a:pt x="386" y="78"/>
                  </a:lnTo>
                  <a:lnTo>
                    <a:pt x="381" y="67"/>
                  </a:lnTo>
                  <a:lnTo>
                    <a:pt x="358" y="24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5" y="88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23" y="105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35" y="113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20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28" y="133"/>
                  </a:lnTo>
                  <a:lnTo>
                    <a:pt x="23" y="144"/>
                  </a:lnTo>
                  <a:lnTo>
                    <a:pt x="18" y="160"/>
                  </a:lnTo>
                  <a:lnTo>
                    <a:pt x="33" y="168"/>
                  </a:lnTo>
                  <a:lnTo>
                    <a:pt x="39" y="175"/>
                  </a:lnTo>
                  <a:lnTo>
                    <a:pt x="39" y="175"/>
                  </a:lnTo>
                  <a:lnTo>
                    <a:pt x="72" y="162"/>
                  </a:lnTo>
                  <a:lnTo>
                    <a:pt x="93" y="157"/>
                  </a:lnTo>
                  <a:lnTo>
                    <a:pt x="103" y="154"/>
                  </a:lnTo>
                  <a:lnTo>
                    <a:pt x="112" y="154"/>
                  </a:lnTo>
                  <a:lnTo>
                    <a:pt x="112" y="154"/>
                  </a:lnTo>
                  <a:lnTo>
                    <a:pt x="137" y="154"/>
                  </a:lnTo>
                  <a:lnTo>
                    <a:pt x="169" y="157"/>
                  </a:lnTo>
                  <a:lnTo>
                    <a:pt x="204" y="162"/>
                  </a:lnTo>
                  <a:lnTo>
                    <a:pt x="221" y="167"/>
                  </a:lnTo>
                  <a:lnTo>
                    <a:pt x="238" y="171"/>
                  </a:lnTo>
                  <a:lnTo>
                    <a:pt x="238" y="171"/>
                  </a:lnTo>
                  <a:lnTo>
                    <a:pt x="255" y="176"/>
                  </a:lnTo>
                  <a:lnTo>
                    <a:pt x="271" y="183"/>
                  </a:lnTo>
                  <a:lnTo>
                    <a:pt x="287" y="192"/>
                  </a:lnTo>
                  <a:lnTo>
                    <a:pt x="302" y="202"/>
                  </a:lnTo>
                  <a:lnTo>
                    <a:pt x="313" y="210"/>
                  </a:lnTo>
                  <a:lnTo>
                    <a:pt x="323" y="219"/>
                  </a:lnTo>
                  <a:lnTo>
                    <a:pt x="330" y="227"/>
                  </a:lnTo>
                  <a:lnTo>
                    <a:pt x="333" y="233"/>
                  </a:lnTo>
                  <a:lnTo>
                    <a:pt x="333" y="233"/>
                  </a:lnTo>
                  <a:lnTo>
                    <a:pt x="333" y="237"/>
                  </a:lnTo>
                  <a:lnTo>
                    <a:pt x="333" y="237"/>
                  </a:lnTo>
                  <a:lnTo>
                    <a:pt x="355" y="235"/>
                  </a:lnTo>
                  <a:lnTo>
                    <a:pt x="355" y="235"/>
                  </a:lnTo>
                  <a:lnTo>
                    <a:pt x="365" y="234"/>
                  </a:lnTo>
                  <a:lnTo>
                    <a:pt x="375" y="233"/>
                  </a:lnTo>
                  <a:lnTo>
                    <a:pt x="390" y="227"/>
                  </a:lnTo>
                  <a:lnTo>
                    <a:pt x="403" y="220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23" y="206"/>
                  </a:lnTo>
                  <a:lnTo>
                    <a:pt x="428" y="203"/>
                  </a:lnTo>
                  <a:lnTo>
                    <a:pt x="434" y="202"/>
                  </a:lnTo>
                  <a:lnTo>
                    <a:pt x="434" y="202"/>
                  </a:lnTo>
                  <a:lnTo>
                    <a:pt x="440" y="200"/>
                  </a:lnTo>
                  <a:lnTo>
                    <a:pt x="445" y="197"/>
                  </a:lnTo>
                  <a:lnTo>
                    <a:pt x="449" y="196"/>
                  </a:lnTo>
                  <a:lnTo>
                    <a:pt x="452" y="192"/>
                  </a:lnTo>
                  <a:lnTo>
                    <a:pt x="454" y="189"/>
                  </a:lnTo>
                  <a:lnTo>
                    <a:pt x="455" y="185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6" y="171"/>
                  </a:lnTo>
                  <a:lnTo>
                    <a:pt x="461" y="168"/>
                  </a:lnTo>
                  <a:lnTo>
                    <a:pt x="461" y="168"/>
                  </a:lnTo>
                  <a:lnTo>
                    <a:pt x="470" y="167"/>
                  </a:lnTo>
                  <a:lnTo>
                    <a:pt x="482" y="165"/>
                  </a:lnTo>
                  <a:lnTo>
                    <a:pt x="496" y="165"/>
                  </a:lnTo>
                  <a:lnTo>
                    <a:pt x="511" y="168"/>
                  </a:lnTo>
                  <a:lnTo>
                    <a:pt x="528" y="171"/>
                  </a:lnTo>
                  <a:lnTo>
                    <a:pt x="542" y="175"/>
                  </a:lnTo>
                  <a:lnTo>
                    <a:pt x="556" y="182"/>
                  </a:lnTo>
                  <a:lnTo>
                    <a:pt x="566" y="190"/>
                  </a:lnTo>
                  <a:lnTo>
                    <a:pt x="566" y="190"/>
                  </a:lnTo>
                  <a:lnTo>
                    <a:pt x="581" y="206"/>
                  </a:lnTo>
                  <a:lnTo>
                    <a:pt x="589" y="217"/>
                  </a:lnTo>
                  <a:lnTo>
                    <a:pt x="589" y="217"/>
                  </a:lnTo>
                  <a:lnTo>
                    <a:pt x="601" y="230"/>
                  </a:lnTo>
                  <a:lnTo>
                    <a:pt x="616" y="244"/>
                  </a:lnTo>
                  <a:lnTo>
                    <a:pt x="616" y="244"/>
                  </a:lnTo>
                  <a:lnTo>
                    <a:pt x="631" y="256"/>
                  </a:lnTo>
                  <a:lnTo>
                    <a:pt x="643" y="266"/>
                  </a:lnTo>
                  <a:lnTo>
                    <a:pt x="643" y="266"/>
                  </a:lnTo>
                  <a:lnTo>
                    <a:pt x="654" y="275"/>
                  </a:lnTo>
                  <a:lnTo>
                    <a:pt x="661" y="280"/>
                  </a:lnTo>
                  <a:lnTo>
                    <a:pt x="661" y="280"/>
                  </a:lnTo>
                  <a:lnTo>
                    <a:pt x="671" y="284"/>
                  </a:lnTo>
                  <a:lnTo>
                    <a:pt x="685" y="293"/>
                  </a:lnTo>
                  <a:lnTo>
                    <a:pt x="700" y="303"/>
                  </a:lnTo>
                  <a:lnTo>
                    <a:pt x="707" y="308"/>
                  </a:lnTo>
                  <a:lnTo>
                    <a:pt x="711" y="314"/>
                  </a:lnTo>
                  <a:lnTo>
                    <a:pt x="711" y="314"/>
                  </a:lnTo>
                  <a:lnTo>
                    <a:pt x="718" y="321"/>
                  </a:lnTo>
                  <a:lnTo>
                    <a:pt x="718" y="321"/>
                  </a:lnTo>
                  <a:lnTo>
                    <a:pt x="725" y="329"/>
                  </a:lnTo>
                  <a:lnTo>
                    <a:pt x="732" y="340"/>
                  </a:lnTo>
                  <a:lnTo>
                    <a:pt x="735" y="346"/>
                  </a:lnTo>
                  <a:lnTo>
                    <a:pt x="736" y="353"/>
                  </a:lnTo>
                  <a:lnTo>
                    <a:pt x="738" y="361"/>
                  </a:lnTo>
                  <a:lnTo>
                    <a:pt x="736" y="370"/>
                  </a:lnTo>
                  <a:lnTo>
                    <a:pt x="736" y="370"/>
                  </a:lnTo>
                  <a:lnTo>
                    <a:pt x="734" y="389"/>
                  </a:lnTo>
                  <a:lnTo>
                    <a:pt x="729" y="409"/>
                  </a:lnTo>
                  <a:lnTo>
                    <a:pt x="729" y="409"/>
                  </a:lnTo>
                  <a:lnTo>
                    <a:pt x="727" y="424"/>
                  </a:lnTo>
                  <a:lnTo>
                    <a:pt x="724" y="438"/>
                  </a:lnTo>
                  <a:lnTo>
                    <a:pt x="724" y="450"/>
                  </a:lnTo>
                  <a:lnTo>
                    <a:pt x="724" y="454"/>
                  </a:lnTo>
                  <a:lnTo>
                    <a:pt x="725" y="457"/>
                  </a:lnTo>
                  <a:lnTo>
                    <a:pt x="725" y="457"/>
                  </a:lnTo>
                  <a:lnTo>
                    <a:pt x="728" y="462"/>
                  </a:lnTo>
                  <a:lnTo>
                    <a:pt x="731" y="469"/>
                  </a:lnTo>
                  <a:lnTo>
                    <a:pt x="734" y="492"/>
                  </a:lnTo>
                  <a:lnTo>
                    <a:pt x="734" y="492"/>
                  </a:lnTo>
                  <a:lnTo>
                    <a:pt x="736" y="513"/>
                  </a:lnTo>
                  <a:lnTo>
                    <a:pt x="739" y="521"/>
                  </a:lnTo>
                  <a:lnTo>
                    <a:pt x="741" y="524"/>
                  </a:lnTo>
                  <a:lnTo>
                    <a:pt x="742" y="525"/>
                  </a:lnTo>
                  <a:lnTo>
                    <a:pt x="742" y="525"/>
                  </a:lnTo>
                  <a:lnTo>
                    <a:pt x="743" y="525"/>
                  </a:lnTo>
                  <a:lnTo>
                    <a:pt x="745" y="524"/>
                  </a:lnTo>
                  <a:lnTo>
                    <a:pt x="745" y="524"/>
                  </a:lnTo>
                  <a:lnTo>
                    <a:pt x="748" y="518"/>
                  </a:lnTo>
                  <a:lnTo>
                    <a:pt x="749" y="513"/>
                  </a:lnTo>
                  <a:lnTo>
                    <a:pt x="751" y="497"/>
                  </a:lnTo>
                  <a:lnTo>
                    <a:pt x="751" y="497"/>
                  </a:lnTo>
                  <a:lnTo>
                    <a:pt x="753" y="483"/>
                  </a:lnTo>
                  <a:lnTo>
                    <a:pt x="755" y="479"/>
                  </a:lnTo>
                  <a:lnTo>
                    <a:pt x="759" y="476"/>
                  </a:lnTo>
                  <a:lnTo>
                    <a:pt x="759" y="476"/>
                  </a:lnTo>
                  <a:lnTo>
                    <a:pt x="765" y="475"/>
                  </a:lnTo>
                  <a:lnTo>
                    <a:pt x="770" y="476"/>
                  </a:lnTo>
                  <a:lnTo>
                    <a:pt x="776" y="480"/>
                  </a:lnTo>
                  <a:lnTo>
                    <a:pt x="779" y="483"/>
                  </a:lnTo>
                  <a:lnTo>
                    <a:pt x="779" y="483"/>
                  </a:lnTo>
                  <a:lnTo>
                    <a:pt x="780" y="487"/>
                  </a:lnTo>
                  <a:lnTo>
                    <a:pt x="780" y="490"/>
                  </a:lnTo>
                  <a:lnTo>
                    <a:pt x="779" y="493"/>
                  </a:lnTo>
                  <a:lnTo>
                    <a:pt x="776" y="497"/>
                  </a:lnTo>
                  <a:lnTo>
                    <a:pt x="776" y="497"/>
                  </a:lnTo>
                  <a:lnTo>
                    <a:pt x="772" y="502"/>
                  </a:lnTo>
                  <a:lnTo>
                    <a:pt x="767" y="510"/>
                  </a:lnTo>
                  <a:lnTo>
                    <a:pt x="762" y="518"/>
                  </a:lnTo>
                  <a:lnTo>
                    <a:pt x="758" y="527"/>
                  </a:lnTo>
                  <a:lnTo>
                    <a:pt x="755" y="537"/>
                  </a:lnTo>
                  <a:lnTo>
                    <a:pt x="753" y="545"/>
                  </a:lnTo>
                  <a:lnTo>
                    <a:pt x="753" y="552"/>
                  </a:lnTo>
                  <a:lnTo>
                    <a:pt x="755" y="555"/>
                  </a:lnTo>
                  <a:lnTo>
                    <a:pt x="756" y="558"/>
                  </a:lnTo>
                  <a:lnTo>
                    <a:pt x="756" y="558"/>
                  </a:lnTo>
                  <a:lnTo>
                    <a:pt x="767" y="572"/>
                  </a:lnTo>
                  <a:lnTo>
                    <a:pt x="781" y="591"/>
                  </a:lnTo>
                  <a:lnTo>
                    <a:pt x="781" y="591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5" name="Freeform 75"/>
            <p:cNvSpPr/>
            <p:nvPr/>
          </p:nvSpPr>
          <p:spPr bwMode="auto">
            <a:xfrm>
              <a:off x="5167313" y="2730500"/>
              <a:ext cx="77788" cy="80962"/>
            </a:xfrm>
            <a:custGeom>
              <a:avLst/>
              <a:gdLst>
                <a:gd name="T0" fmla="*/ 55 w 98"/>
                <a:gd name="T1" fmla="*/ 86 h 104"/>
                <a:gd name="T2" fmla="*/ 55 w 98"/>
                <a:gd name="T3" fmla="*/ 86 h 104"/>
                <a:gd name="T4" fmla="*/ 84 w 98"/>
                <a:gd name="T5" fmla="*/ 67 h 104"/>
                <a:gd name="T6" fmla="*/ 98 w 98"/>
                <a:gd name="T7" fmla="*/ 58 h 104"/>
                <a:gd name="T8" fmla="*/ 98 w 98"/>
                <a:gd name="T9" fmla="*/ 58 h 104"/>
                <a:gd name="T10" fmla="*/ 95 w 98"/>
                <a:gd name="T11" fmla="*/ 51 h 104"/>
                <a:gd name="T12" fmla="*/ 87 w 98"/>
                <a:gd name="T13" fmla="*/ 37 h 104"/>
                <a:gd name="T14" fmla="*/ 77 w 98"/>
                <a:gd name="T15" fmla="*/ 21 h 104"/>
                <a:gd name="T16" fmla="*/ 71 w 98"/>
                <a:gd name="T17" fmla="*/ 16 h 104"/>
                <a:gd name="T18" fmla="*/ 66 w 98"/>
                <a:gd name="T19" fmla="*/ 11 h 104"/>
                <a:gd name="T20" fmla="*/ 64 w 98"/>
                <a:gd name="T21" fmla="*/ 10 h 104"/>
                <a:gd name="T22" fmla="*/ 64 w 98"/>
                <a:gd name="T23" fmla="*/ 10 h 104"/>
                <a:gd name="T24" fmla="*/ 55 w 98"/>
                <a:gd name="T25" fmla="*/ 4 h 104"/>
                <a:gd name="T26" fmla="*/ 49 w 98"/>
                <a:gd name="T27" fmla="*/ 2 h 104"/>
                <a:gd name="T28" fmla="*/ 43 w 98"/>
                <a:gd name="T29" fmla="*/ 0 h 104"/>
                <a:gd name="T30" fmla="*/ 27 w 98"/>
                <a:gd name="T31" fmla="*/ 0 h 104"/>
                <a:gd name="T32" fmla="*/ 0 w 98"/>
                <a:gd name="T33" fmla="*/ 2 h 104"/>
                <a:gd name="T34" fmla="*/ 18 w 98"/>
                <a:gd name="T35" fmla="*/ 104 h 104"/>
                <a:gd name="T36" fmla="*/ 18 w 98"/>
                <a:gd name="T37" fmla="*/ 104 h 104"/>
                <a:gd name="T38" fmla="*/ 32 w 98"/>
                <a:gd name="T39" fmla="*/ 97 h 104"/>
                <a:gd name="T40" fmla="*/ 55 w 98"/>
                <a:gd name="T41" fmla="*/ 86 h 104"/>
                <a:gd name="T42" fmla="*/ 55 w 98"/>
                <a:gd name="T43" fmla="*/ 8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04">
                  <a:moveTo>
                    <a:pt x="55" y="86"/>
                  </a:moveTo>
                  <a:lnTo>
                    <a:pt x="55" y="86"/>
                  </a:lnTo>
                  <a:lnTo>
                    <a:pt x="84" y="67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5" y="51"/>
                  </a:lnTo>
                  <a:lnTo>
                    <a:pt x="87" y="37"/>
                  </a:lnTo>
                  <a:lnTo>
                    <a:pt x="77" y="21"/>
                  </a:lnTo>
                  <a:lnTo>
                    <a:pt x="71" y="16"/>
                  </a:lnTo>
                  <a:lnTo>
                    <a:pt x="66" y="11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55" y="4"/>
                  </a:lnTo>
                  <a:lnTo>
                    <a:pt x="49" y="2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32" y="97"/>
                  </a:lnTo>
                  <a:lnTo>
                    <a:pt x="55" y="86"/>
                  </a:lnTo>
                  <a:lnTo>
                    <a:pt x="55" y="8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6" name="Freeform 76"/>
            <p:cNvSpPr/>
            <p:nvPr/>
          </p:nvSpPr>
          <p:spPr bwMode="auto">
            <a:xfrm>
              <a:off x="4102100" y="3503613"/>
              <a:ext cx="892175" cy="400050"/>
            </a:xfrm>
            <a:custGeom>
              <a:avLst/>
              <a:gdLst>
                <a:gd name="T0" fmla="*/ 1091 w 1125"/>
                <a:gd name="T1" fmla="*/ 76 h 503"/>
                <a:gd name="T2" fmla="*/ 1069 w 1125"/>
                <a:gd name="T3" fmla="*/ 32 h 503"/>
                <a:gd name="T4" fmla="*/ 903 w 1125"/>
                <a:gd name="T5" fmla="*/ 34 h 503"/>
                <a:gd name="T6" fmla="*/ 702 w 1125"/>
                <a:gd name="T7" fmla="*/ 76 h 503"/>
                <a:gd name="T8" fmla="*/ 499 w 1125"/>
                <a:gd name="T9" fmla="*/ 112 h 503"/>
                <a:gd name="T10" fmla="*/ 319 w 1125"/>
                <a:gd name="T11" fmla="*/ 136 h 503"/>
                <a:gd name="T12" fmla="*/ 312 w 1125"/>
                <a:gd name="T13" fmla="*/ 161 h 503"/>
                <a:gd name="T14" fmla="*/ 298 w 1125"/>
                <a:gd name="T15" fmla="*/ 195 h 503"/>
                <a:gd name="T16" fmla="*/ 284 w 1125"/>
                <a:gd name="T17" fmla="*/ 208 h 503"/>
                <a:gd name="T18" fmla="*/ 234 w 1125"/>
                <a:gd name="T19" fmla="*/ 236 h 503"/>
                <a:gd name="T20" fmla="*/ 220 w 1125"/>
                <a:gd name="T21" fmla="*/ 240 h 503"/>
                <a:gd name="T22" fmla="*/ 197 w 1125"/>
                <a:gd name="T23" fmla="*/ 236 h 503"/>
                <a:gd name="T24" fmla="*/ 167 w 1125"/>
                <a:gd name="T25" fmla="*/ 278 h 503"/>
                <a:gd name="T26" fmla="*/ 143 w 1125"/>
                <a:gd name="T27" fmla="*/ 304 h 503"/>
                <a:gd name="T28" fmla="*/ 125 w 1125"/>
                <a:gd name="T29" fmla="*/ 325 h 503"/>
                <a:gd name="T30" fmla="*/ 91 w 1125"/>
                <a:gd name="T31" fmla="*/ 332 h 503"/>
                <a:gd name="T32" fmla="*/ 68 w 1125"/>
                <a:gd name="T33" fmla="*/ 336 h 503"/>
                <a:gd name="T34" fmla="*/ 40 w 1125"/>
                <a:gd name="T35" fmla="*/ 384 h 503"/>
                <a:gd name="T36" fmla="*/ 32 w 1125"/>
                <a:gd name="T37" fmla="*/ 387 h 503"/>
                <a:gd name="T38" fmla="*/ 21 w 1125"/>
                <a:gd name="T39" fmla="*/ 398 h 503"/>
                <a:gd name="T40" fmla="*/ 0 w 1125"/>
                <a:gd name="T41" fmla="*/ 440 h 503"/>
                <a:gd name="T42" fmla="*/ 193 w 1125"/>
                <a:gd name="T43" fmla="*/ 408 h 503"/>
                <a:gd name="T44" fmla="*/ 235 w 1125"/>
                <a:gd name="T45" fmla="*/ 391 h 503"/>
                <a:gd name="T46" fmla="*/ 266 w 1125"/>
                <a:gd name="T47" fmla="*/ 371 h 503"/>
                <a:gd name="T48" fmla="*/ 349 w 1125"/>
                <a:gd name="T49" fmla="*/ 360 h 503"/>
                <a:gd name="T50" fmla="*/ 441 w 1125"/>
                <a:gd name="T51" fmla="*/ 355 h 503"/>
                <a:gd name="T52" fmla="*/ 454 w 1125"/>
                <a:gd name="T53" fmla="*/ 362 h 503"/>
                <a:gd name="T54" fmla="*/ 464 w 1125"/>
                <a:gd name="T55" fmla="*/ 374 h 503"/>
                <a:gd name="T56" fmla="*/ 464 w 1125"/>
                <a:gd name="T57" fmla="*/ 395 h 503"/>
                <a:gd name="T58" fmla="*/ 472 w 1125"/>
                <a:gd name="T59" fmla="*/ 400 h 503"/>
                <a:gd name="T60" fmla="*/ 483 w 1125"/>
                <a:gd name="T61" fmla="*/ 395 h 503"/>
                <a:gd name="T62" fmla="*/ 517 w 1125"/>
                <a:gd name="T63" fmla="*/ 388 h 503"/>
                <a:gd name="T64" fmla="*/ 648 w 1125"/>
                <a:gd name="T65" fmla="*/ 394 h 503"/>
                <a:gd name="T66" fmla="*/ 682 w 1125"/>
                <a:gd name="T67" fmla="*/ 416 h 503"/>
                <a:gd name="T68" fmla="*/ 693 w 1125"/>
                <a:gd name="T69" fmla="*/ 430 h 503"/>
                <a:gd name="T70" fmla="*/ 723 w 1125"/>
                <a:gd name="T71" fmla="*/ 453 h 503"/>
                <a:gd name="T72" fmla="*/ 735 w 1125"/>
                <a:gd name="T73" fmla="*/ 471 h 503"/>
                <a:gd name="T74" fmla="*/ 825 w 1125"/>
                <a:gd name="T75" fmla="*/ 484 h 503"/>
                <a:gd name="T76" fmla="*/ 849 w 1125"/>
                <a:gd name="T77" fmla="*/ 481 h 503"/>
                <a:gd name="T78" fmla="*/ 871 w 1125"/>
                <a:gd name="T79" fmla="*/ 484 h 503"/>
                <a:gd name="T80" fmla="*/ 878 w 1125"/>
                <a:gd name="T81" fmla="*/ 475 h 503"/>
                <a:gd name="T82" fmla="*/ 880 w 1125"/>
                <a:gd name="T83" fmla="*/ 453 h 503"/>
                <a:gd name="T84" fmla="*/ 898 w 1125"/>
                <a:gd name="T85" fmla="*/ 397 h 503"/>
                <a:gd name="T86" fmla="*/ 930 w 1125"/>
                <a:gd name="T87" fmla="*/ 357 h 503"/>
                <a:gd name="T88" fmla="*/ 973 w 1125"/>
                <a:gd name="T89" fmla="*/ 332 h 503"/>
                <a:gd name="T90" fmla="*/ 1009 w 1125"/>
                <a:gd name="T91" fmla="*/ 317 h 503"/>
                <a:gd name="T92" fmla="*/ 1028 w 1125"/>
                <a:gd name="T93" fmla="*/ 317 h 503"/>
                <a:gd name="T94" fmla="*/ 1049 w 1125"/>
                <a:gd name="T95" fmla="*/ 307 h 503"/>
                <a:gd name="T96" fmla="*/ 1072 w 1125"/>
                <a:gd name="T97" fmla="*/ 265 h 503"/>
                <a:gd name="T98" fmla="*/ 1021 w 1125"/>
                <a:gd name="T99" fmla="*/ 261 h 503"/>
                <a:gd name="T100" fmla="*/ 1009 w 1125"/>
                <a:gd name="T101" fmla="*/ 255 h 503"/>
                <a:gd name="T102" fmla="*/ 1006 w 1125"/>
                <a:gd name="T103" fmla="*/ 245 h 503"/>
                <a:gd name="T104" fmla="*/ 1011 w 1125"/>
                <a:gd name="T105" fmla="*/ 237 h 503"/>
                <a:gd name="T106" fmla="*/ 1017 w 1125"/>
                <a:gd name="T107" fmla="*/ 219 h 503"/>
                <a:gd name="T108" fmla="*/ 1030 w 1125"/>
                <a:gd name="T109" fmla="*/ 206 h 503"/>
                <a:gd name="T110" fmla="*/ 1053 w 1125"/>
                <a:gd name="T111" fmla="*/ 203 h 503"/>
                <a:gd name="T112" fmla="*/ 1080 w 1125"/>
                <a:gd name="T113" fmla="*/ 192 h 503"/>
                <a:gd name="T114" fmla="*/ 1094 w 1125"/>
                <a:gd name="T115" fmla="*/ 174 h 503"/>
                <a:gd name="T116" fmla="*/ 1097 w 1125"/>
                <a:gd name="T117" fmla="*/ 156 h 503"/>
                <a:gd name="T118" fmla="*/ 1112 w 1125"/>
                <a:gd name="T119" fmla="*/ 122 h 503"/>
                <a:gd name="T120" fmla="*/ 1125 w 1125"/>
                <a:gd name="T121" fmla="*/ 115 h 503"/>
                <a:gd name="T122" fmla="*/ 1111 w 1125"/>
                <a:gd name="T123" fmla="*/ 9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5" h="503">
                  <a:moveTo>
                    <a:pt x="1111" y="96"/>
                  </a:moveTo>
                  <a:lnTo>
                    <a:pt x="1111" y="96"/>
                  </a:lnTo>
                  <a:lnTo>
                    <a:pt x="1100" y="86"/>
                  </a:lnTo>
                  <a:lnTo>
                    <a:pt x="1091" y="76"/>
                  </a:lnTo>
                  <a:lnTo>
                    <a:pt x="1091" y="76"/>
                  </a:lnTo>
                  <a:lnTo>
                    <a:pt x="1084" y="66"/>
                  </a:lnTo>
                  <a:lnTo>
                    <a:pt x="1079" y="55"/>
                  </a:lnTo>
                  <a:lnTo>
                    <a:pt x="1069" y="32"/>
                  </a:lnTo>
                  <a:lnTo>
                    <a:pt x="1058" y="0"/>
                  </a:lnTo>
                  <a:lnTo>
                    <a:pt x="1058" y="0"/>
                  </a:lnTo>
                  <a:lnTo>
                    <a:pt x="1002" y="13"/>
                  </a:lnTo>
                  <a:lnTo>
                    <a:pt x="903" y="34"/>
                  </a:lnTo>
                  <a:lnTo>
                    <a:pt x="903" y="34"/>
                  </a:lnTo>
                  <a:lnTo>
                    <a:pt x="860" y="42"/>
                  </a:lnTo>
                  <a:lnTo>
                    <a:pt x="860" y="42"/>
                  </a:lnTo>
                  <a:lnTo>
                    <a:pt x="702" y="76"/>
                  </a:lnTo>
                  <a:lnTo>
                    <a:pt x="562" y="104"/>
                  </a:lnTo>
                  <a:lnTo>
                    <a:pt x="562" y="104"/>
                  </a:lnTo>
                  <a:lnTo>
                    <a:pt x="532" y="108"/>
                  </a:lnTo>
                  <a:lnTo>
                    <a:pt x="499" y="112"/>
                  </a:lnTo>
                  <a:lnTo>
                    <a:pt x="424" y="121"/>
                  </a:lnTo>
                  <a:lnTo>
                    <a:pt x="319" y="129"/>
                  </a:lnTo>
                  <a:lnTo>
                    <a:pt x="319" y="129"/>
                  </a:lnTo>
                  <a:lnTo>
                    <a:pt x="319" y="136"/>
                  </a:lnTo>
                  <a:lnTo>
                    <a:pt x="318" y="145"/>
                  </a:lnTo>
                  <a:lnTo>
                    <a:pt x="316" y="153"/>
                  </a:lnTo>
                  <a:lnTo>
                    <a:pt x="312" y="161"/>
                  </a:lnTo>
                  <a:lnTo>
                    <a:pt x="312" y="161"/>
                  </a:lnTo>
                  <a:lnTo>
                    <a:pt x="308" y="174"/>
                  </a:lnTo>
                  <a:lnTo>
                    <a:pt x="308" y="174"/>
                  </a:lnTo>
                  <a:lnTo>
                    <a:pt x="304" y="185"/>
                  </a:lnTo>
                  <a:lnTo>
                    <a:pt x="298" y="195"/>
                  </a:lnTo>
                  <a:lnTo>
                    <a:pt x="293" y="203"/>
                  </a:lnTo>
                  <a:lnTo>
                    <a:pt x="288" y="206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72" y="212"/>
                  </a:lnTo>
                  <a:lnTo>
                    <a:pt x="258" y="217"/>
                  </a:lnTo>
                  <a:lnTo>
                    <a:pt x="245" y="226"/>
                  </a:lnTo>
                  <a:lnTo>
                    <a:pt x="234" y="236"/>
                  </a:lnTo>
                  <a:lnTo>
                    <a:pt x="234" y="236"/>
                  </a:lnTo>
                  <a:lnTo>
                    <a:pt x="230" y="238"/>
                  </a:lnTo>
                  <a:lnTo>
                    <a:pt x="225" y="240"/>
                  </a:lnTo>
                  <a:lnTo>
                    <a:pt x="220" y="240"/>
                  </a:lnTo>
                  <a:lnTo>
                    <a:pt x="214" y="240"/>
                  </a:lnTo>
                  <a:lnTo>
                    <a:pt x="204" y="237"/>
                  </a:lnTo>
                  <a:lnTo>
                    <a:pt x="197" y="236"/>
                  </a:lnTo>
                  <a:lnTo>
                    <a:pt x="197" y="236"/>
                  </a:lnTo>
                  <a:lnTo>
                    <a:pt x="195" y="241"/>
                  </a:lnTo>
                  <a:lnTo>
                    <a:pt x="189" y="252"/>
                  </a:lnTo>
                  <a:lnTo>
                    <a:pt x="179" y="265"/>
                  </a:lnTo>
                  <a:lnTo>
                    <a:pt x="167" y="278"/>
                  </a:lnTo>
                  <a:lnTo>
                    <a:pt x="167" y="278"/>
                  </a:lnTo>
                  <a:lnTo>
                    <a:pt x="160" y="283"/>
                  </a:lnTo>
                  <a:lnTo>
                    <a:pt x="154" y="290"/>
                  </a:lnTo>
                  <a:lnTo>
                    <a:pt x="143" y="304"/>
                  </a:lnTo>
                  <a:lnTo>
                    <a:pt x="143" y="304"/>
                  </a:lnTo>
                  <a:lnTo>
                    <a:pt x="134" y="315"/>
                  </a:lnTo>
                  <a:lnTo>
                    <a:pt x="125" y="325"/>
                  </a:lnTo>
                  <a:lnTo>
                    <a:pt x="125" y="325"/>
                  </a:lnTo>
                  <a:lnTo>
                    <a:pt x="118" y="328"/>
                  </a:lnTo>
                  <a:lnTo>
                    <a:pt x="109" y="331"/>
                  </a:lnTo>
                  <a:lnTo>
                    <a:pt x="91" y="332"/>
                  </a:lnTo>
                  <a:lnTo>
                    <a:pt x="91" y="332"/>
                  </a:lnTo>
                  <a:lnTo>
                    <a:pt x="77" y="332"/>
                  </a:lnTo>
                  <a:lnTo>
                    <a:pt x="73" y="334"/>
                  </a:lnTo>
                  <a:lnTo>
                    <a:pt x="68" y="336"/>
                  </a:lnTo>
                  <a:lnTo>
                    <a:pt x="68" y="336"/>
                  </a:lnTo>
                  <a:lnTo>
                    <a:pt x="57" y="357"/>
                  </a:lnTo>
                  <a:lnTo>
                    <a:pt x="43" y="380"/>
                  </a:lnTo>
                  <a:lnTo>
                    <a:pt x="43" y="380"/>
                  </a:lnTo>
                  <a:lnTo>
                    <a:pt x="40" y="384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5" y="386"/>
                  </a:lnTo>
                  <a:lnTo>
                    <a:pt x="32" y="387"/>
                  </a:lnTo>
                  <a:lnTo>
                    <a:pt x="28" y="390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11" y="411"/>
                  </a:lnTo>
                  <a:lnTo>
                    <a:pt x="5" y="421"/>
                  </a:lnTo>
                  <a:lnTo>
                    <a:pt x="3" y="429"/>
                  </a:lnTo>
                  <a:lnTo>
                    <a:pt x="0" y="440"/>
                  </a:lnTo>
                  <a:lnTo>
                    <a:pt x="168" y="419"/>
                  </a:lnTo>
                  <a:lnTo>
                    <a:pt x="167" y="419"/>
                  </a:lnTo>
                  <a:lnTo>
                    <a:pt x="167" y="419"/>
                  </a:lnTo>
                  <a:lnTo>
                    <a:pt x="193" y="408"/>
                  </a:lnTo>
                  <a:lnTo>
                    <a:pt x="211" y="400"/>
                  </a:lnTo>
                  <a:lnTo>
                    <a:pt x="228" y="394"/>
                  </a:lnTo>
                  <a:lnTo>
                    <a:pt x="228" y="394"/>
                  </a:lnTo>
                  <a:lnTo>
                    <a:pt x="235" y="391"/>
                  </a:lnTo>
                  <a:lnTo>
                    <a:pt x="242" y="387"/>
                  </a:lnTo>
                  <a:lnTo>
                    <a:pt x="256" y="379"/>
                  </a:lnTo>
                  <a:lnTo>
                    <a:pt x="256" y="379"/>
                  </a:lnTo>
                  <a:lnTo>
                    <a:pt x="266" y="371"/>
                  </a:lnTo>
                  <a:lnTo>
                    <a:pt x="276" y="366"/>
                  </a:lnTo>
                  <a:lnTo>
                    <a:pt x="286" y="362"/>
                  </a:lnTo>
                  <a:lnTo>
                    <a:pt x="298" y="360"/>
                  </a:lnTo>
                  <a:lnTo>
                    <a:pt x="349" y="360"/>
                  </a:lnTo>
                  <a:lnTo>
                    <a:pt x="349" y="360"/>
                  </a:lnTo>
                  <a:lnTo>
                    <a:pt x="374" y="359"/>
                  </a:lnTo>
                  <a:lnTo>
                    <a:pt x="403" y="357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54" y="362"/>
                  </a:lnTo>
                  <a:lnTo>
                    <a:pt x="461" y="367"/>
                  </a:lnTo>
                  <a:lnTo>
                    <a:pt x="464" y="371"/>
                  </a:lnTo>
                  <a:lnTo>
                    <a:pt x="464" y="374"/>
                  </a:lnTo>
                  <a:lnTo>
                    <a:pt x="464" y="374"/>
                  </a:lnTo>
                  <a:lnTo>
                    <a:pt x="464" y="381"/>
                  </a:lnTo>
                  <a:lnTo>
                    <a:pt x="464" y="381"/>
                  </a:lnTo>
                  <a:lnTo>
                    <a:pt x="464" y="391"/>
                  </a:lnTo>
                  <a:lnTo>
                    <a:pt x="464" y="395"/>
                  </a:lnTo>
                  <a:lnTo>
                    <a:pt x="465" y="398"/>
                  </a:lnTo>
                  <a:lnTo>
                    <a:pt x="465" y="398"/>
                  </a:lnTo>
                  <a:lnTo>
                    <a:pt x="468" y="400"/>
                  </a:lnTo>
                  <a:lnTo>
                    <a:pt x="472" y="400"/>
                  </a:lnTo>
                  <a:lnTo>
                    <a:pt x="472" y="400"/>
                  </a:lnTo>
                  <a:lnTo>
                    <a:pt x="478" y="397"/>
                  </a:lnTo>
                  <a:lnTo>
                    <a:pt x="483" y="395"/>
                  </a:lnTo>
                  <a:lnTo>
                    <a:pt x="483" y="395"/>
                  </a:lnTo>
                  <a:lnTo>
                    <a:pt x="489" y="393"/>
                  </a:lnTo>
                  <a:lnTo>
                    <a:pt x="496" y="390"/>
                  </a:lnTo>
                  <a:lnTo>
                    <a:pt x="504" y="388"/>
                  </a:lnTo>
                  <a:lnTo>
                    <a:pt x="517" y="388"/>
                  </a:lnTo>
                  <a:lnTo>
                    <a:pt x="517" y="388"/>
                  </a:lnTo>
                  <a:lnTo>
                    <a:pt x="564" y="390"/>
                  </a:lnTo>
                  <a:lnTo>
                    <a:pt x="592" y="391"/>
                  </a:lnTo>
                  <a:lnTo>
                    <a:pt x="648" y="394"/>
                  </a:lnTo>
                  <a:lnTo>
                    <a:pt x="648" y="394"/>
                  </a:lnTo>
                  <a:lnTo>
                    <a:pt x="664" y="402"/>
                  </a:lnTo>
                  <a:lnTo>
                    <a:pt x="676" y="412"/>
                  </a:lnTo>
                  <a:lnTo>
                    <a:pt x="682" y="416"/>
                  </a:lnTo>
                  <a:lnTo>
                    <a:pt x="685" y="422"/>
                  </a:lnTo>
                  <a:lnTo>
                    <a:pt x="685" y="422"/>
                  </a:lnTo>
                  <a:lnTo>
                    <a:pt x="689" y="426"/>
                  </a:lnTo>
                  <a:lnTo>
                    <a:pt x="693" y="430"/>
                  </a:lnTo>
                  <a:lnTo>
                    <a:pt x="705" y="439"/>
                  </a:lnTo>
                  <a:lnTo>
                    <a:pt x="705" y="439"/>
                  </a:lnTo>
                  <a:lnTo>
                    <a:pt x="717" y="447"/>
                  </a:lnTo>
                  <a:lnTo>
                    <a:pt x="723" y="453"/>
                  </a:lnTo>
                  <a:lnTo>
                    <a:pt x="724" y="458"/>
                  </a:lnTo>
                  <a:lnTo>
                    <a:pt x="724" y="458"/>
                  </a:lnTo>
                  <a:lnTo>
                    <a:pt x="728" y="464"/>
                  </a:lnTo>
                  <a:lnTo>
                    <a:pt x="735" y="471"/>
                  </a:lnTo>
                  <a:lnTo>
                    <a:pt x="755" y="485"/>
                  </a:lnTo>
                  <a:lnTo>
                    <a:pt x="775" y="496"/>
                  </a:lnTo>
                  <a:lnTo>
                    <a:pt x="786" y="503"/>
                  </a:lnTo>
                  <a:lnTo>
                    <a:pt x="825" y="484"/>
                  </a:lnTo>
                  <a:lnTo>
                    <a:pt x="825" y="484"/>
                  </a:lnTo>
                  <a:lnTo>
                    <a:pt x="832" y="481"/>
                  </a:lnTo>
                  <a:lnTo>
                    <a:pt x="840" y="481"/>
                  </a:lnTo>
                  <a:lnTo>
                    <a:pt x="849" y="481"/>
                  </a:lnTo>
                  <a:lnTo>
                    <a:pt x="856" y="482"/>
                  </a:lnTo>
                  <a:lnTo>
                    <a:pt x="856" y="482"/>
                  </a:lnTo>
                  <a:lnTo>
                    <a:pt x="867" y="485"/>
                  </a:lnTo>
                  <a:lnTo>
                    <a:pt x="871" y="484"/>
                  </a:lnTo>
                  <a:lnTo>
                    <a:pt x="874" y="484"/>
                  </a:lnTo>
                  <a:lnTo>
                    <a:pt x="874" y="484"/>
                  </a:lnTo>
                  <a:lnTo>
                    <a:pt x="877" y="479"/>
                  </a:lnTo>
                  <a:lnTo>
                    <a:pt x="878" y="475"/>
                  </a:lnTo>
                  <a:lnTo>
                    <a:pt x="878" y="475"/>
                  </a:lnTo>
                  <a:lnTo>
                    <a:pt x="878" y="467"/>
                  </a:lnTo>
                  <a:lnTo>
                    <a:pt x="878" y="467"/>
                  </a:lnTo>
                  <a:lnTo>
                    <a:pt x="880" y="453"/>
                  </a:lnTo>
                  <a:lnTo>
                    <a:pt x="884" y="437"/>
                  </a:lnTo>
                  <a:lnTo>
                    <a:pt x="888" y="419"/>
                  </a:lnTo>
                  <a:lnTo>
                    <a:pt x="898" y="397"/>
                  </a:lnTo>
                  <a:lnTo>
                    <a:pt x="898" y="397"/>
                  </a:lnTo>
                  <a:lnTo>
                    <a:pt x="903" y="386"/>
                  </a:lnTo>
                  <a:lnTo>
                    <a:pt x="910" y="374"/>
                  </a:lnTo>
                  <a:lnTo>
                    <a:pt x="920" y="366"/>
                  </a:lnTo>
                  <a:lnTo>
                    <a:pt x="930" y="357"/>
                  </a:lnTo>
                  <a:lnTo>
                    <a:pt x="940" y="350"/>
                  </a:lnTo>
                  <a:lnTo>
                    <a:pt x="951" y="343"/>
                  </a:lnTo>
                  <a:lnTo>
                    <a:pt x="973" y="332"/>
                  </a:lnTo>
                  <a:lnTo>
                    <a:pt x="973" y="332"/>
                  </a:lnTo>
                  <a:lnTo>
                    <a:pt x="990" y="324"/>
                  </a:lnTo>
                  <a:lnTo>
                    <a:pt x="990" y="324"/>
                  </a:lnTo>
                  <a:lnTo>
                    <a:pt x="1000" y="320"/>
                  </a:lnTo>
                  <a:lnTo>
                    <a:pt x="1009" y="317"/>
                  </a:lnTo>
                  <a:lnTo>
                    <a:pt x="1016" y="317"/>
                  </a:lnTo>
                  <a:lnTo>
                    <a:pt x="1021" y="317"/>
                  </a:lnTo>
                  <a:lnTo>
                    <a:pt x="1021" y="317"/>
                  </a:lnTo>
                  <a:lnTo>
                    <a:pt x="1028" y="317"/>
                  </a:lnTo>
                  <a:lnTo>
                    <a:pt x="1034" y="317"/>
                  </a:lnTo>
                  <a:lnTo>
                    <a:pt x="1041" y="314"/>
                  </a:lnTo>
                  <a:lnTo>
                    <a:pt x="1049" y="307"/>
                  </a:lnTo>
                  <a:lnTo>
                    <a:pt x="1049" y="307"/>
                  </a:lnTo>
                  <a:lnTo>
                    <a:pt x="1055" y="299"/>
                  </a:lnTo>
                  <a:lnTo>
                    <a:pt x="1060" y="292"/>
                  </a:lnTo>
                  <a:lnTo>
                    <a:pt x="1069" y="276"/>
                  </a:lnTo>
                  <a:lnTo>
                    <a:pt x="1072" y="265"/>
                  </a:lnTo>
                  <a:lnTo>
                    <a:pt x="1073" y="258"/>
                  </a:lnTo>
                  <a:lnTo>
                    <a:pt x="1073" y="258"/>
                  </a:lnTo>
                  <a:lnTo>
                    <a:pt x="1051" y="259"/>
                  </a:lnTo>
                  <a:lnTo>
                    <a:pt x="1021" y="261"/>
                  </a:lnTo>
                  <a:lnTo>
                    <a:pt x="1021" y="261"/>
                  </a:lnTo>
                  <a:lnTo>
                    <a:pt x="1016" y="259"/>
                  </a:lnTo>
                  <a:lnTo>
                    <a:pt x="1011" y="258"/>
                  </a:lnTo>
                  <a:lnTo>
                    <a:pt x="1009" y="255"/>
                  </a:lnTo>
                  <a:lnTo>
                    <a:pt x="1006" y="252"/>
                  </a:lnTo>
                  <a:lnTo>
                    <a:pt x="1006" y="252"/>
                  </a:lnTo>
                  <a:lnTo>
                    <a:pt x="1006" y="250"/>
                  </a:lnTo>
                  <a:lnTo>
                    <a:pt x="1006" y="245"/>
                  </a:lnTo>
                  <a:lnTo>
                    <a:pt x="1007" y="243"/>
                  </a:lnTo>
                  <a:lnTo>
                    <a:pt x="1010" y="240"/>
                  </a:lnTo>
                  <a:lnTo>
                    <a:pt x="1010" y="240"/>
                  </a:lnTo>
                  <a:lnTo>
                    <a:pt x="1011" y="237"/>
                  </a:lnTo>
                  <a:lnTo>
                    <a:pt x="1013" y="234"/>
                  </a:lnTo>
                  <a:lnTo>
                    <a:pt x="1016" y="226"/>
                  </a:lnTo>
                  <a:lnTo>
                    <a:pt x="1016" y="226"/>
                  </a:lnTo>
                  <a:lnTo>
                    <a:pt x="1017" y="219"/>
                  </a:lnTo>
                  <a:lnTo>
                    <a:pt x="1018" y="213"/>
                  </a:lnTo>
                  <a:lnTo>
                    <a:pt x="1023" y="209"/>
                  </a:lnTo>
                  <a:lnTo>
                    <a:pt x="1025" y="206"/>
                  </a:lnTo>
                  <a:lnTo>
                    <a:pt x="1030" y="206"/>
                  </a:lnTo>
                  <a:lnTo>
                    <a:pt x="1030" y="206"/>
                  </a:lnTo>
                  <a:lnTo>
                    <a:pt x="1044" y="205"/>
                  </a:lnTo>
                  <a:lnTo>
                    <a:pt x="1044" y="205"/>
                  </a:lnTo>
                  <a:lnTo>
                    <a:pt x="1053" y="203"/>
                  </a:lnTo>
                  <a:lnTo>
                    <a:pt x="1063" y="202"/>
                  </a:lnTo>
                  <a:lnTo>
                    <a:pt x="1072" y="198"/>
                  </a:lnTo>
                  <a:lnTo>
                    <a:pt x="1076" y="195"/>
                  </a:lnTo>
                  <a:lnTo>
                    <a:pt x="1080" y="192"/>
                  </a:lnTo>
                  <a:lnTo>
                    <a:pt x="1080" y="192"/>
                  </a:lnTo>
                  <a:lnTo>
                    <a:pt x="1087" y="184"/>
                  </a:lnTo>
                  <a:lnTo>
                    <a:pt x="1087" y="184"/>
                  </a:lnTo>
                  <a:lnTo>
                    <a:pt x="1094" y="174"/>
                  </a:lnTo>
                  <a:lnTo>
                    <a:pt x="1095" y="170"/>
                  </a:lnTo>
                  <a:lnTo>
                    <a:pt x="1095" y="164"/>
                  </a:lnTo>
                  <a:lnTo>
                    <a:pt x="1095" y="164"/>
                  </a:lnTo>
                  <a:lnTo>
                    <a:pt x="1097" y="156"/>
                  </a:lnTo>
                  <a:lnTo>
                    <a:pt x="1100" y="142"/>
                  </a:lnTo>
                  <a:lnTo>
                    <a:pt x="1102" y="135"/>
                  </a:lnTo>
                  <a:lnTo>
                    <a:pt x="1107" y="128"/>
                  </a:lnTo>
                  <a:lnTo>
                    <a:pt x="1112" y="122"/>
                  </a:lnTo>
                  <a:lnTo>
                    <a:pt x="1119" y="119"/>
                  </a:lnTo>
                  <a:lnTo>
                    <a:pt x="1119" y="119"/>
                  </a:lnTo>
                  <a:lnTo>
                    <a:pt x="1123" y="118"/>
                  </a:lnTo>
                  <a:lnTo>
                    <a:pt x="1125" y="115"/>
                  </a:lnTo>
                  <a:lnTo>
                    <a:pt x="1125" y="115"/>
                  </a:lnTo>
                  <a:lnTo>
                    <a:pt x="1123" y="111"/>
                  </a:lnTo>
                  <a:lnTo>
                    <a:pt x="1121" y="107"/>
                  </a:lnTo>
                  <a:lnTo>
                    <a:pt x="1111" y="96"/>
                  </a:lnTo>
                  <a:lnTo>
                    <a:pt x="1111" y="96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7" name="Freeform 77"/>
            <p:cNvSpPr/>
            <p:nvPr/>
          </p:nvSpPr>
          <p:spPr bwMode="auto">
            <a:xfrm>
              <a:off x="4424363" y="2400300"/>
              <a:ext cx="742950" cy="549275"/>
            </a:xfrm>
            <a:custGeom>
              <a:avLst/>
              <a:gdLst>
                <a:gd name="T0" fmla="*/ 514 w 936"/>
                <a:gd name="T1" fmla="*/ 516 h 692"/>
                <a:gd name="T2" fmla="*/ 556 w 936"/>
                <a:gd name="T3" fmla="*/ 528 h 692"/>
                <a:gd name="T4" fmla="*/ 566 w 936"/>
                <a:gd name="T5" fmla="*/ 532 h 692"/>
                <a:gd name="T6" fmla="*/ 576 w 936"/>
                <a:gd name="T7" fmla="*/ 547 h 692"/>
                <a:gd name="T8" fmla="*/ 573 w 936"/>
                <a:gd name="T9" fmla="*/ 571 h 692"/>
                <a:gd name="T10" fmla="*/ 577 w 936"/>
                <a:gd name="T11" fmla="*/ 582 h 692"/>
                <a:gd name="T12" fmla="*/ 598 w 936"/>
                <a:gd name="T13" fmla="*/ 585 h 692"/>
                <a:gd name="T14" fmla="*/ 614 w 936"/>
                <a:gd name="T15" fmla="*/ 589 h 692"/>
                <a:gd name="T16" fmla="*/ 625 w 936"/>
                <a:gd name="T17" fmla="*/ 598 h 692"/>
                <a:gd name="T18" fmla="*/ 722 w 936"/>
                <a:gd name="T19" fmla="*/ 640 h 692"/>
                <a:gd name="T20" fmla="*/ 737 w 936"/>
                <a:gd name="T21" fmla="*/ 689 h 692"/>
                <a:gd name="T22" fmla="*/ 789 w 936"/>
                <a:gd name="T23" fmla="*/ 676 h 692"/>
                <a:gd name="T24" fmla="*/ 862 w 936"/>
                <a:gd name="T25" fmla="*/ 657 h 692"/>
                <a:gd name="T26" fmla="*/ 922 w 936"/>
                <a:gd name="T27" fmla="*/ 599 h 692"/>
                <a:gd name="T28" fmla="*/ 936 w 936"/>
                <a:gd name="T29" fmla="*/ 579 h 692"/>
                <a:gd name="T30" fmla="*/ 928 w 936"/>
                <a:gd name="T31" fmla="*/ 575 h 692"/>
                <a:gd name="T32" fmla="*/ 894 w 936"/>
                <a:gd name="T33" fmla="*/ 579 h 692"/>
                <a:gd name="T34" fmla="*/ 866 w 936"/>
                <a:gd name="T35" fmla="*/ 602 h 692"/>
                <a:gd name="T36" fmla="*/ 842 w 936"/>
                <a:gd name="T37" fmla="*/ 622 h 692"/>
                <a:gd name="T38" fmla="*/ 764 w 936"/>
                <a:gd name="T39" fmla="*/ 641 h 692"/>
                <a:gd name="T40" fmla="*/ 757 w 936"/>
                <a:gd name="T41" fmla="*/ 629 h 692"/>
                <a:gd name="T42" fmla="*/ 755 w 936"/>
                <a:gd name="T43" fmla="*/ 629 h 692"/>
                <a:gd name="T44" fmla="*/ 755 w 936"/>
                <a:gd name="T45" fmla="*/ 617 h 692"/>
                <a:gd name="T46" fmla="*/ 755 w 936"/>
                <a:gd name="T47" fmla="*/ 572 h 692"/>
                <a:gd name="T48" fmla="*/ 754 w 936"/>
                <a:gd name="T49" fmla="*/ 525 h 692"/>
                <a:gd name="T50" fmla="*/ 741 w 936"/>
                <a:gd name="T51" fmla="*/ 455 h 692"/>
                <a:gd name="T52" fmla="*/ 729 w 936"/>
                <a:gd name="T53" fmla="*/ 337 h 692"/>
                <a:gd name="T54" fmla="*/ 720 w 936"/>
                <a:gd name="T55" fmla="*/ 249 h 692"/>
                <a:gd name="T56" fmla="*/ 696 w 936"/>
                <a:gd name="T57" fmla="*/ 207 h 692"/>
                <a:gd name="T58" fmla="*/ 684 w 936"/>
                <a:gd name="T59" fmla="*/ 190 h 692"/>
                <a:gd name="T60" fmla="*/ 677 w 936"/>
                <a:gd name="T61" fmla="*/ 145 h 692"/>
                <a:gd name="T62" fmla="*/ 660 w 936"/>
                <a:gd name="T63" fmla="*/ 91 h 692"/>
                <a:gd name="T64" fmla="*/ 649 w 936"/>
                <a:gd name="T65" fmla="*/ 40 h 692"/>
                <a:gd name="T66" fmla="*/ 579 w 936"/>
                <a:gd name="T67" fmla="*/ 16 h 692"/>
                <a:gd name="T68" fmla="*/ 478 w 936"/>
                <a:gd name="T69" fmla="*/ 30 h 692"/>
                <a:gd name="T70" fmla="*/ 415 w 936"/>
                <a:gd name="T71" fmla="*/ 81 h 692"/>
                <a:gd name="T72" fmla="*/ 376 w 936"/>
                <a:gd name="T73" fmla="*/ 124 h 692"/>
                <a:gd name="T74" fmla="*/ 345 w 936"/>
                <a:gd name="T75" fmla="*/ 180 h 692"/>
                <a:gd name="T76" fmla="*/ 343 w 936"/>
                <a:gd name="T77" fmla="*/ 190 h 692"/>
                <a:gd name="T78" fmla="*/ 350 w 936"/>
                <a:gd name="T79" fmla="*/ 207 h 692"/>
                <a:gd name="T80" fmla="*/ 366 w 936"/>
                <a:gd name="T81" fmla="*/ 242 h 692"/>
                <a:gd name="T82" fmla="*/ 374 w 936"/>
                <a:gd name="T83" fmla="*/ 281 h 692"/>
                <a:gd name="T84" fmla="*/ 376 w 936"/>
                <a:gd name="T85" fmla="*/ 288 h 692"/>
                <a:gd name="T86" fmla="*/ 360 w 936"/>
                <a:gd name="T87" fmla="*/ 295 h 692"/>
                <a:gd name="T88" fmla="*/ 336 w 936"/>
                <a:gd name="T89" fmla="*/ 315 h 692"/>
                <a:gd name="T90" fmla="*/ 315 w 936"/>
                <a:gd name="T91" fmla="*/ 341 h 692"/>
                <a:gd name="T92" fmla="*/ 297 w 936"/>
                <a:gd name="T93" fmla="*/ 350 h 692"/>
                <a:gd name="T94" fmla="*/ 268 w 936"/>
                <a:gd name="T95" fmla="*/ 347 h 692"/>
                <a:gd name="T96" fmla="*/ 251 w 936"/>
                <a:gd name="T97" fmla="*/ 357 h 692"/>
                <a:gd name="T98" fmla="*/ 234 w 936"/>
                <a:gd name="T99" fmla="*/ 369 h 692"/>
                <a:gd name="T100" fmla="*/ 181 w 936"/>
                <a:gd name="T101" fmla="*/ 365 h 692"/>
                <a:gd name="T102" fmla="*/ 133 w 936"/>
                <a:gd name="T103" fmla="*/ 362 h 692"/>
                <a:gd name="T104" fmla="*/ 80 w 936"/>
                <a:gd name="T105" fmla="*/ 372 h 692"/>
                <a:gd name="T106" fmla="*/ 69 w 936"/>
                <a:gd name="T107" fmla="*/ 376 h 692"/>
                <a:gd name="T108" fmla="*/ 60 w 936"/>
                <a:gd name="T109" fmla="*/ 396 h 692"/>
                <a:gd name="T110" fmla="*/ 65 w 936"/>
                <a:gd name="T111" fmla="*/ 417 h 692"/>
                <a:gd name="T112" fmla="*/ 93 w 936"/>
                <a:gd name="T113" fmla="*/ 458 h 692"/>
                <a:gd name="T114" fmla="*/ 97 w 936"/>
                <a:gd name="T115" fmla="*/ 474 h 692"/>
                <a:gd name="T116" fmla="*/ 91 w 936"/>
                <a:gd name="T117" fmla="*/ 479 h 692"/>
                <a:gd name="T118" fmla="*/ 55 w 936"/>
                <a:gd name="T119" fmla="*/ 522 h 692"/>
                <a:gd name="T120" fmla="*/ 2 w 936"/>
                <a:gd name="T121" fmla="*/ 574 h 692"/>
                <a:gd name="T122" fmla="*/ 3 w 936"/>
                <a:gd name="T123" fmla="*/ 59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692">
                  <a:moveTo>
                    <a:pt x="4" y="615"/>
                  </a:moveTo>
                  <a:lnTo>
                    <a:pt x="514" y="516"/>
                  </a:lnTo>
                  <a:lnTo>
                    <a:pt x="514" y="516"/>
                  </a:lnTo>
                  <a:lnTo>
                    <a:pt x="514" y="516"/>
                  </a:lnTo>
                  <a:lnTo>
                    <a:pt x="532" y="519"/>
                  </a:lnTo>
                  <a:lnTo>
                    <a:pt x="546" y="522"/>
                  </a:lnTo>
                  <a:lnTo>
                    <a:pt x="552" y="525"/>
                  </a:lnTo>
                  <a:lnTo>
                    <a:pt x="556" y="528"/>
                  </a:lnTo>
                  <a:lnTo>
                    <a:pt x="556" y="528"/>
                  </a:lnTo>
                  <a:lnTo>
                    <a:pt x="562" y="530"/>
                  </a:lnTo>
                  <a:lnTo>
                    <a:pt x="566" y="532"/>
                  </a:lnTo>
                  <a:lnTo>
                    <a:pt x="566" y="532"/>
                  </a:lnTo>
                  <a:lnTo>
                    <a:pt x="572" y="533"/>
                  </a:lnTo>
                  <a:lnTo>
                    <a:pt x="574" y="536"/>
                  </a:lnTo>
                  <a:lnTo>
                    <a:pt x="577" y="540"/>
                  </a:lnTo>
                  <a:lnTo>
                    <a:pt x="576" y="547"/>
                  </a:lnTo>
                  <a:lnTo>
                    <a:pt x="576" y="547"/>
                  </a:lnTo>
                  <a:lnTo>
                    <a:pt x="574" y="557"/>
                  </a:lnTo>
                  <a:lnTo>
                    <a:pt x="574" y="557"/>
                  </a:lnTo>
                  <a:lnTo>
                    <a:pt x="573" y="571"/>
                  </a:lnTo>
                  <a:lnTo>
                    <a:pt x="573" y="577"/>
                  </a:lnTo>
                  <a:lnTo>
                    <a:pt x="574" y="581"/>
                  </a:lnTo>
                  <a:lnTo>
                    <a:pt x="574" y="581"/>
                  </a:lnTo>
                  <a:lnTo>
                    <a:pt x="577" y="582"/>
                  </a:lnTo>
                  <a:lnTo>
                    <a:pt x="581" y="584"/>
                  </a:lnTo>
                  <a:lnTo>
                    <a:pt x="581" y="584"/>
                  </a:lnTo>
                  <a:lnTo>
                    <a:pt x="590" y="584"/>
                  </a:lnTo>
                  <a:lnTo>
                    <a:pt x="598" y="585"/>
                  </a:lnTo>
                  <a:lnTo>
                    <a:pt x="612" y="589"/>
                  </a:lnTo>
                  <a:lnTo>
                    <a:pt x="612" y="589"/>
                  </a:lnTo>
                  <a:lnTo>
                    <a:pt x="614" y="589"/>
                  </a:lnTo>
                  <a:lnTo>
                    <a:pt x="614" y="589"/>
                  </a:lnTo>
                  <a:lnTo>
                    <a:pt x="617" y="589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5" y="598"/>
                  </a:lnTo>
                  <a:lnTo>
                    <a:pt x="638" y="603"/>
                  </a:lnTo>
                  <a:lnTo>
                    <a:pt x="673" y="62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7" y="692"/>
                  </a:lnTo>
                  <a:lnTo>
                    <a:pt x="727" y="692"/>
                  </a:lnTo>
                  <a:lnTo>
                    <a:pt x="737" y="689"/>
                  </a:lnTo>
                  <a:lnTo>
                    <a:pt x="737" y="689"/>
                  </a:lnTo>
                  <a:lnTo>
                    <a:pt x="766" y="680"/>
                  </a:lnTo>
                  <a:lnTo>
                    <a:pt x="789" y="676"/>
                  </a:lnTo>
                  <a:lnTo>
                    <a:pt x="789" y="676"/>
                  </a:lnTo>
                  <a:lnTo>
                    <a:pt x="801" y="673"/>
                  </a:lnTo>
                  <a:lnTo>
                    <a:pt x="818" y="669"/>
                  </a:lnTo>
                  <a:lnTo>
                    <a:pt x="862" y="657"/>
                  </a:lnTo>
                  <a:lnTo>
                    <a:pt x="862" y="657"/>
                  </a:lnTo>
                  <a:lnTo>
                    <a:pt x="867" y="652"/>
                  </a:lnTo>
                  <a:lnTo>
                    <a:pt x="876" y="645"/>
                  </a:lnTo>
                  <a:lnTo>
                    <a:pt x="898" y="623"/>
                  </a:lnTo>
                  <a:lnTo>
                    <a:pt x="922" y="599"/>
                  </a:lnTo>
                  <a:lnTo>
                    <a:pt x="929" y="589"/>
                  </a:lnTo>
                  <a:lnTo>
                    <a:pt x="935" y="584"/>
                  </a:lnTo>
                  <a:lnTo>
                    <a:pt x="935" y="584"/>
                  </a:lnTo>
                  <a:lnTo>
                    <a:pt x="936" y="579"/>
                  </a:lnTo>
                  <a:lnTo>
                    <a:pt x="936" y="577"/>
                  </a:lnTo>
                  <a:lnTo>
                    <a:pt x="936" y="577"/>
                  </a:lnTo>
                  <a:lnTo>
                    <a:pt x="933" y="575"/>
                  </a:lnTo>
                  <a:lnTo>
                    <a:pt x="928" y="575"/>
                  </a:lnTo>
                  <a:lnTo>
                    <a:pt x="907" y="577"/>
                  </a:lnTo>
                  <a:lnTo>
                    <a:pt x="907" y="577"/>
                  </a:lnTo>
                  <a:lnTo>
                    <a:pt x="900" y="578"/>
                  </a:lnTo>
                  <a:lnTo>
                    <a:pt x="894" y="579"/>
                  </a:lnTo>
                  <a:lnTo>
                    <a:pt x="884" y="585"/>
                  </a:lnTo>
                  <a:lnTo>
                    <a:pt x="874" y="594"/>
                  </a:lnTo>
                  <a:lnTo>
                    <a:pt x="866" y="602"/>
                  </a:lnTo>
                  <a:lnTo>
                    <a:pt x="866" y="602"/>
                  </a:lnTo>
                  <a:lnTo>
                    <a:pt x="855" y="615"/>
                  </a:lnTo>
                  <a:lnTo>
                    <a:pt x="848" y="619"/>
                  </a:lnTo>
                  <a:lnTo>
                    <a:pt x="842" y="622"/>
                  </a:lnTo>
                  <a:lnTo>
                    <a:pt x="842" y="622"/>
                  </a:lnTo>
                  <a:lnTo>
                    <a:pt x="825" y="624"/>
                  </a:lnTo>
                  <a:lnTo>
                    <a:pt x="804" y="627"/>
                  </a:lnTo>
                  <a:lnTo>
                    <a:pt x="778" y="630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1" y="637"/>
                  </a:lnTo>
                  <a:lnTo>
                    <a:pt x="757" y="629"/>
                  </a:lnTo>
                  <a:lnTo>
                    <a:pt x="757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7"/>
                  </a:lnTo>
                  <a:lnTo>
                    <a:pt x="755" y="627"/>
                  </a:lnTo>
                  <a:lnTo>
                    <a:pt x="754" y="622"/>
                  </a:lnTo>
                  <a:lnTo>
                    <a:pt x="755" y="617"/>
                  </a:lnTo>
                  <a:lnTo>
                    <a:pt x="755" y="617"/>
                  </a:lnTo>
                  <a:lnTo>
                    <a:pt x="755" y="612"/>
                  </a:lnTo>
                  <a:lnTo>
                    <a:pt x="755" y="601"/>
                  </a:lnTo>
                  <a:lnTo>
                    <a:pt x="755" y="572"/>
                  </a:lnTo>
                  <a:lnTo>
                    <a:pt x="755" y="572"/>
                  </a:lnTo>
                  <a:lnTo>
                    <a:pt x="754" y="539"/>
                  </a:lnTo>
                  <a:lnTo>
                    <a:pt x="754" y="539"/>
                  </a:lnTo>
                  <a:lnTo>
                    <a:pt x="754" y="525"/>
                  </a:lnTo>
                  <a:lnTo>
                    <a:pt x="752" y="509"/>
                  </a:lnTo>
                  <a:lnTo>
                    <a:pt x="745" y="476"/>
                  </a:lnTo>
                  <a:lnTo>
                    <a:pt x="745" y="476"/>
                  </a:lnTo>
                  <a:lnTo>
                    <a:pt x="741" y="455"/>
                  </a:lnTo>
                  <a:lnTo>
                    <a:pt x="738" y="432"/>
                  </a:lnTo>
                  <a:lnTo>
                    <a:pt x="738" y="432"/>
                  </a:lnTo>
                  <a:lnTo>
                    <a:pt x="733" y="390"/>
                  </a:lnTo>
                  <a:lnTo>
                    <a:pt x="729" y="337"/>
                  </a:lnTo>
                  <a:lnTo>
                    <a:pt x="723" y="261"/>
                  </a:lnTo>
                  <a:lnTo>
                    <a:pt x="723" y="261"/>
                  </a:lnTo>
                  <a:lnTo>
                    <a:pt x="723" y="256"/>
                  </a:lnTo>
                  <a:lnTo>
                    <a:pt x="720" y="249"/>
                  </a:lnTo>
                  <a:lnTo>
                    <a:pt x="713" y="231"/>
                  </a:lnTo>
                  <a:lnTo>
                    <a:pt x="703" y="215"/>
                  </a:lnTo>
                  <a:lnTo>
                    <a:pt x="699" y="210"/>
                  </a:lnTo>
                  <a:lnTo>
                    <a:pt x="696" y="207"/>
                  </a:lnTo>
                  <a:lnTo>
                    <a:pt x="696" y="207"/>
                  </a:lnTo>
                  <a:lnTo>
                    <a:pt x="692" y="204"/>
                  </a:lnTo>
                  <a:lnTo>
                    <a:pt x="689" y="201"/>
                  </a:lnTo>
                  <a:lnTo>
                    <a:pt x="684" y="190"/>
                  </a:lnTo>
                  <a:lnTo>
                    <a:pt x="680" y="176"/>
                  </a:lnTo>
                  <a:lnTo>
                    <a:pt x="678" y="161"/>
                  </a:lnTo>
                  <a:lnTo>
                    <a:pt x="678" y="161"/>
                  </a:lnTo>
                  <a:lnTo>
                    <a:pt x="677" y="145"/>
                  </a:lnTo>
                  <a:lnTo>
                    <a:pt x="673" y="128"/>
                  </a:lnTo>
                  <a:lnTo>
                    <a:pt x="661" y="99"/>
                  </a:lnTo>
                  <a:lnTo>
                    <a:pt x="661" y="99"/>
                  </a:lnTo>
                  <a:lnTo>
                    <a:pt x="660" y="91"/>
                  </a:lnTo>
                  <a:lnTo>
                    <a:pt x="660" y="91"/>
                  </a:lnTo>
                  <a:lnTo>
                    <a:pt x="653" y="68"/>
                  </a:lnTo>
                  <a:lnTo>
                    <a:pt x="649" y="40"/>
                  </a:lnTo>
                  <a:lnTo>
                    <a:pt x="649" y="40"/>
                  </a:lnTo>
                  <a:lnTo>
                    <a:pt x="645" y="18"/>
                  </a:lnTo>
                  <a:lnTo>
                    <a:pt x="643" y="0"/>
                  </a:lnTo>
                  <a:lnTo>
                    <a:pt x="579" y="16"/>
                  </a:lnTo>
                  <a:lnTo>
                    <a:pt x="579" y="16"/>
                  </a:lnTo>
                  <a:lnTo>
                    <a:pt x="532" y="21"/>
                  </a:lnTo>
                  <a:lnTo>
                    <a:pt x="499" y="25"/>
                  </a:lnTo>
                  <a:lnTo>
                    <a:pt x="486" y="28"/>
                  </a:lnTo>
                  <a:lnTo>
                    <a:pt x="478" y="30"/>
                  </a:lnTo>
                  <a:lnTo>
                    <a:pt x="478" y="30"/>
                  </a:lnTo>
                  <a:lnTo>
                    <a:pt x="464" y="39"/>
                  </a:lnTo>
                  <a:lnTo>
                    <a:pt x="441" y="57"/>
                  </a:lnTo>
                  <a:lnTo>
                    <a:pt x="415" y="81"/>
                  </a:lnTo>
                  <a:lnTo>
                    <a:pt x="399" y="95"/>
                  </a:lnTo>
                  <a:lnTo>
                    <a:pt x="385" y="112"/>
                  </a:lnTo>
                  <a:lnTo>
                    <a:pt x="385" y="112"/>
                  </a:lnTo>
                  <a:lnTo>
                    <a:pt x="376" y="124"/>
                  </a:lnTo>
                  <a:lnTo>
                    <a:pt x="367" y="135"/>
                  </a:lnTo>
                  <a:lnTo>
                    <a:pt x="355" y="155"/>
                  </a:lnTo>
                  <a:lnTo>
                    <a:pt x="348" y="17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3"/>
                  </a:lnTo>
                  <a:lnTo>
                    <a:pt x="343" y="183"/>
                  </a:lnTo>
                  <a:lnTo>
                    <a:pt x="343" y="190"/>
                  </a:lnTo>
                  <a:lnTo>
                    <a:pt x="345" y="196"/>
                  </a:lnTo>
                  <a:lnTo>
                    <a:pt x="346" y="203"/>
                  </a:lnTo>
                  <a:lnTo>
                    <a:pt x="346" y="203"/>
                  </a:lnTo>
                  <a:lnTo>
                    <a:pt x="350" y="207"/>
                  </a:lnTo>
                  <a:lnTo>
                    <a:pt x="356" y="215"/>
                  </a:lnTo>
                  <a:lnTo>
                    <a:pt x="363" y="226"/>
                  </a:lnTo>
                  <a:lnTo>
                    <a:pt x="364" y="235"/>
                  </a:lnTo>
                  <a:lnTo>
                    <a:pt x="366" y="242"/>
                  </a:lnTo>
                  <a:lnTo>
                    <a:pt x="367" y="247"/>
                  </a:lnTo>
                  <a:lnTo>
                    <a:pt x="367" y="247"/>
                  </a:lnTo>
                  <a:lnTo>
                    <a:pt x="370" y="266"/>
                  </a:lnTo>
                  <a:lnTo>
                    <a:pt x="374" y="281"/>
                  </a:lnTo>
                  <a:lnTo>
                    <a:pt x="374" y="281"/>
                  </a:lnTo>
                  <a:lnTo>
                    <a:pt x="376" y="285"/>
                  </a:lnTo>
                  <a:lnTo>
                    <a:pt x="376" y="288"/>
                  </a:lnTo>
                  <a:lnTo>
                    <a:pt x="376" y="288"/>
                  </a:lnTo>
                  <a:lnTo>
                    <a:pt x="373" y="291"/>
                  </a:lnTo>
                  <a:lnTo>
                    <a:pt x="369" y="292"/>
                  </a:lnTo>
                  <a:lnTo>
                    <a:pt x="369" y="292"/>
                  </a:lnTo>
                  <a:lnTo>
                    <a:pt x="360" y="295"/>
                  </a:lnTo>
                  <a:lnTo>
                    <a:pt x="355" y="298"/>
                  </a:lnTo>
                  <a:lnTo>
                    <a:pt x="349" y="302"/>
                  </a:lnTo>
                  <a:lnTo>
                    <a:pt x="349" y="302"/>
                  </a:lnTo>
                  <a:lnTo>
                    <a:pt x="336" y="315"/>
                  </a:lnTo>
                  <a:lnTo>
                    <a:pt x="327" y="326"/>
                  </a:lnTo>
                  <a:lnTo>
                    <a:pt x="327" y="326"/>
                  </a:lnTo>
                  <a:lnTo>
                    <a:pt x="315" y="341"/>
                  </a:lnTo>
                  <a:lnTo>
                    <a:pt x="315" y="341"/>
                  </a:lnTo>
                  <a:lnTo>
                    <a:pt x="311" y="344"/>
                  </a:lnTo>
                  <a:lnTo>
                    <a:pt x="307" y="347"/>
                  </a:lnTo>
                  <a:lnTo>
                    <a:pt x="303" y="350"/>
                  </a:lnTo>
                  <a:lnTo>
                    <a:pt x="297" y="350"/>
                  </a:lnTo>
                  <a:lnTo>
                    <a:pt x="287" y="350"/>
                  </a:lnTo>
                  <a:lnTo>
                    <a:pt x="277" y="348"/>
                  </a:lnTo>
                  <a:lnTo>
                    <a:pt x="277" y="348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63" y="347"/>
                  </a:lnTo>
                  <a:lnTo>
                    <a:pt x="259" y="350"/>
                  </a:lnTo>
                  <a:lnTo>
                    <a:pt x="251" y="357"/>
                  </a:lnTo>
                  <a:lnTo>
                    <a:pt x="251" y="357"/>
                  </a:lnTo>
                  <a:lnTo>
                    <a:pt x="244" y="364"/>
                  </a:lnTo>
                  <a:lnTo>
                    <a:pt x="234" y="369"/>
                  </a:lnTo>
                  <a:lnTo>
                    <a:pt x="234" y="369"/>
                  </a:lnTo>
                  <a:lnTo>
                    <a:pt x="226" y="371"/>
                  </a:lnTo>
                  <a:lnTo>
                    <a:pt x="212" y="369"/>
                  </a:lnTo>
                  <a:lnTo>
                    <a:pt x="181" y="365"/>
                  </a:lnTo>
                  <a:lnTo>
                    <a:pt x="181" y="365"/>
                  </a:lnTo>
                  <a:lnTo>
                    <a:pt x="163" y="362"/>
                  </a:lnTo>
                  <a:lnTo>
                    <a:pt x="150" y="361"/>
                  </a:lnTo>
                  <a:lnTo>
                    <a:pt x="150" y="361"/>
                  </a:lnTo>
                  <a:lnTo>
                    <a:pt x="133" y="362"/>
                  </a:lnTo>
                  <a:lnTo>
                    <a:pt x="112" y="367"/>
                  </a:lnTo>
                  <a:lnTo>
                    <a:pt x="112" y="367"/>
                  </a:lnTo>
                  <a:lnTo>
                    <a:pt x="94" y="371"/>
                  </a:lnTo>
                  <a:lnTo>
                    <a:pt x="80" y="372"/>
                  </a:lnTo>
                  <a:lnTo>
                    <a:pt x="80" y="372"/>
                  </a:lnTo>
                  <a:lnTo>
                    <a:pt x="76" y="372"/>
                  </a:lnTo>
                  <a:lnTo>
                    <a:pt x="72" y="374"/>
                  </a:lnTo>
                  <a:lnTo>
                    <a:pt x="69" y="376"/>
                  </a:lnTo>
                  <a:lnTo>
                    <a:pt x="67" y="379"/>
                  </a:lnTo>
                  <a:lnTo>
                    <a:pt x="63" y="386"/>
                  </a:lnTo>
                  <a:lnTo>
                    <a:pt x="62" y="395"/>
                  </a:lnTo>
                  <a:lnTo>
                    <a:pt x="60" y="396"/>
                  </a:lnTo>
                  <a:lnTo>
                    <a:pt x="60" y="396"/>
                  </a:lnTo>
                  <a:lnTo>
                    <a:pt x="60" y="402"/>
                  </a:lnTo>
                  <a:lnTo>
                    <a:pt x="60" y="406"/>
                  </a:lnTo>
                  <a:lnTo>
                    <a:pt x="65" y="417"/>
                  </a:lnTo>
                  <a:lnTo>
                    <a:pt x="73" y="431"/>
                  </a:lnTo>
                  <a:lnTo>
                    <a:pt x="86" y="449"/>
                  </a:lnTo>
                  <a:lnTo>
                    <a:pt x="86" y="449"/>
                  </a:lnTo>
                  <a:lnTo>
                    <a:pt x="93" y="458"/>
                  </a:lnTo>
                  <a:lnTo>
                    <a:pt x="97" y="465"/>
                  </a:lnTo>
                  <a:lnTo>
                    <a:pt x="98" y="470"/>
                  </a:lnTo>
                  <a:lnTo>
                    <a:pt x="97" y="474"/>
                  </a:lnTo>
                  <a:lnTo>
                    <a:pt x="97" y="474"/>
                  </a:lnTo>
                  <a:lnTo>
                    <a:pt x="95" y="476"/>
                  </a:lnTo>
                  <a:lnTo>
                    <a:pt x="94" y="477"/>
                  </a:lnTo>
                  <a:lnTo>
                    <a:pt x="91" y="479"/>
                  </a:lnTo>
                  <a:lnTo>
                    <a:pt x="91" y="479"/>
                  </a:lnTo>
                  <a:lnTo>
                    <a:pt x="76" y="495"/>
                  </a:lnTo>
                  <a:lnTo>
                    <a:pt x="65" y="509"/>
                  </a:lnTo>
                  <a:lnTo>
                    <a:pt x="55" y="522"/>
                  </a:lnTo>
                  <a:lnTo>
                    <a:pt x="55" y="522"/>
                  </a:lnTo>
                  <a:lnTo>
                    <a:pt x="51" y="529"/>
                  </a:lnTo>
                  <a:lnTo>
                    <a:pt x="44" y="537"/>
                  </a:lnTo>
                  <a:lnTo>
                    <a:pt x="27" y="554"/>
                  </a:lnTo>
                  <a:lnTo>
                    <a:pt x="2" y="574"/>
                  </a:lnTo>
                  <a:lnTo>
                    <a:pt x="2" y="572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3" y="595"/>
                  </a:lnTo>
                  <a:lnTo>
                    <a:pt x="4" y="615"/>
                  </a:lnTo>
                  <a:lnTo>
                    <a:pt x="4" y="61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8" name="Freeform 78"/>
            <p:cNvSpPr/>
            <p:nvPr/>
          </p:nvSpPr>
          <p:spPr bwMode="auto">
            <a:xfrm>
              <a:off x="5013325" y="2730500"/>
              <a:ext cx="166688" cy="166687"/>
            </a:xfrm>
            <a:custGeom>
              <a:avLst/>
              <a:gdLst>
                <a:gd name="T0" fmla="*/ 192 w 210"/>
                <a:gd name="T1" fmla="*/ 0 h 212"/>
                <a:gd name="T2" fmla="*/ 0 w 210"/>
                <a:gd name="T3" fmla="*/ 37 h 212"/>
                <a:gd name="T4" fmla="*/ 0 w 210"/>
                <a:gd name="T5" fmla="*/ 37 h 212"/>
                <a:gd name="T6" fmla="*/ 4 w 210"/>
                <a:gd name="T7" fmla="*/ 62 h 212"/>
                <a:gd name="T8" fmla="*/ 4 w 210"/>
                <a:gd name="T9" fmla="*/ 62 h 212"/>
                <a:gd name="T10" fmla="*/ 11 w 210"/>
                <a:gd name="T11" fmla="*/ 95 h 212"/>
                <a:gd name="T12" fmla="*/ 12 w 210"/>
                <a:gd name="T13" fmla="*/ 111 h 212"/>
                <a:gd name="T14" fmla="*/ 12 w 210"/>
                <a:gd name="T15" fmla="*/ 125 h 212"/>
                <a:gd name="T16" fmla="*/ 12 w 210"/>
                <a:gd name="T17" fmla="*/ 125 h 212"/>
                <a:gd name="T18" fmla="*/ 14 w 210"/>
                <a:gd name="T19" fmla="*/ 158 h 212"/>
                <a:gd name="T20" fmla="*/ 14 w 210"/>
                <a:gd name="T21" fmla="*/ 158 h 212"/>
                <a:gd name="T22" fmla="*/ 14 w 210"/>
                <a:gd name="T23" fmla="*/ 188 h 212"/>
                <a:gd name="T24" fmla="*/ 14 w 210"/>
                <a:gd name="T25" fmla="*/ 198 h 212"/>
                <a:gd name="T26" fmla="*/ 12 w 210"/>
                <a:gd name="T27" fmla="*/ 203 h 212"/>
                <a:gd name="T28" fmla="*/ 12 w 210"/>
                <a:gd name="T29" fmla="*/ 203 h 212"/>
                <a:gd name="T30" fmla="*/ 12 w 210"/>
                <a:gd name="T31" fmla="*/ 208 h 212"/>
                <a:gd name="T32" fmla="*/ 14 w 210"/>
                <a:gd name="T33" fmla="*/ 212 h 212"/>
                <a:gd name="T34" fmla="*/ 14 w 210"/>
                <a:gd name="T35" fmla="*/ 212 h 212"/>
                <a:gd name="T36" fmla="*/ 18 w 210"/>
                <a:gd name="T37" fmla="*/ 203 h 212"/>
                <a:gd name="T38" fmla="*/ 26 w 210"/>
                <a:gd name="T39" fmla="*/ 191 h 212"/>
                <a:gd name="T40" fmla="*/ 39 w 210"/>
                <a:gd name="T41" fmla="*/ 180 h 212"/>
                <a:gd name="T42" fmla="*/ 46 w 210"/>
                <a:gd name="T43" fmla="*/ 174 h 212"/>
                <a:gd name="T44" fmla="*/ 54 w 210"/>
                <a:gd name="T45" fmla="*/ 170 h 212"/>
                <a:gd name="T46" fmla="*/ 54 w 210"/>
                <a:gd name="T47" fmla="*/ 170 h 212"/>
                <a:gd name="T48" fmla="*/ 71 w 210"/>
                <a:gd name="T49" fmla="*/ 163 h 212"/>
                <a:gd name="T50" fmla="*/ 91 w 210"/>
                <a:gd name="T51" fmla="*/ 154 h 212"/>
                <a:gd name="T52" fmla="*/ 131 w 210"/>
                <a:gd name="T53" fmla="*/ 142 h 212"/>
                <a:gd name="T54" fmla="*/ 131 w 210"/>
                <a:gd name="T55" fmla="*/ 142 h 212"/>
                <a:gd name="T56" fmla="*/ 158 w 210"/>
                <a:gd name="T57" fmla="*/ 133 h 212"/>
                <a:gd name="T58" fmla="*/ 158 w 210"/>
                <a:gd name="T59" fmla="*/ 133 h 212"/>
                <a:gd name="T60" fmla="*/ 185 w 210"/>
                <a:gd name="T61" fmla="*/ 119 h 212"/>
                <a:gd name="T62" fmla="*/ 208 w 210"/>
                <a:gd name="T63" fmla="*/ 107 h 212"/>
                <a:gd name="T64" fmla="*/ 208 w 210"/>
                <a:gd name="T65" fmla="*/ 105 h 212"/>
                <a:gd name="T66" fmla="*/ 208 w 210"/>
                <a:gd name="T67" fmla="*/ 105 h 212"/>
                <a:gd name="T68" fmla="*/ 210 w 210"/>
                <a:gd name="T69" fmla="*/ 104 h 212"/>
                <a:gd name="T70" fmla="*/ 192 w 210"/>
                <a:gd name="T71" fmla="*/ 3 h 212"/>
                <a:gd name="T72" fmla="*/ 192 w 210"/>
                <a:gd name="T73" fmla="*/ 3 h 212"/>
                <a:gd name="T74" fmla="*/ 189 w 210"/>
                <a:gd name="T75" fmla="*/ 3 h 212"/>
                <a:gd name="T76" fmla="*/ 189 w 210"/>
                <a:gd name="T77" fmla="*/ 2 h 212"/>
                <a:gd name="T78" fmla="*/ 189 w 210"/>
                <a:gd name="T79" fmla="*/ 2 h 212"/>
                <a:gd name="T80" fmla="*/ 192 w 210"/>
                <a:gd name="T81" fmla="*/ 2 h 212"/>
                <a:gd name="T82" fmla="*/ 192 w 210"/>
                <a:gd name="T8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12">
                  <a:moveTo>
                    <a:pt x="192" y="0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11" y="95"/>
                  </a:lnTo>
                  <a:lnTo>
                    <a:pt x="12" y="11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4" y="158"/>
                  </a:lnTo>
                  <a:lnTo>
                    <a:pt x="14" y="158"/>
                  </a:lnTo>
                  <a:lnTo>
                    <a:pt x="14" y="188"/>
                  </a:lnTo>
                  <a:lnTo>
                    <a:pt x="14" y="198"/>
                  </a:lnTo>
                  <a:lnTo>
                    <a:pt x="12" y="203"/>
                  </a:lnTo>
                  <a:lnTo>
                    <a:pt x="12" y="203"/>
                  </a:lnTo>
                  <a:lnTo>
                    <a:pt x="12" y="208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18" y="203"/>
                  </a:lnTo>
                  <a:lnTo>
                    <a:pt x="26" y="191"/>
                  </a:lnTo>
                  <a:lnTo>
                    <a:pt x="39" y="180"/>
                  </a:lnTo>
                  <a:lnTo>
                    <a:pt x="46" y="174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71" y="163"/>
                  </a:lnTo>
                  <a:lnTo>
                    <a:pt x="91" y="154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58" y="133"/>
                  </a:lnTo>
                  <a:lnTo>
                    <a:pt x="158" y="133"/>
                  </a:lnTo>
                  <a:lnTo>
                    <a:pt x="185" y="119"/>
                  </a:lnTo>
                  <a:lnTo>
                    <a:pt x="208" y="107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10" y="104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89" y="3"/>
                  </a:lnTo>
                  <a:lnTo>
                    <a:pt x="189" y="2"/>
                  </a:lnTo>
                  <a:lnTo>
                    <a:pt x="189" y="2"/>
                  </a:lnTo>
                  <a:lnTo>
                    <a:pt x="192" y="2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9" name="Freeform 79"/>
            <p:cNvSpPr/>
            <p:nvPr/>
          </p:nvSpPr>
          <p:spPr bwMode="auto">
            <a:xfrm>
              <a:off x="5249863" y="2768600"/>
              <a:ext cx="15875" cy="6350"/>
            </a:xfrm>
            <a:custGeom>
              <a:avLst/>
              <a:gdLst>
                <a:gd name="T0" fmla="*/ 0 w 21"/>
                <a:gd name="T1" fmla="*/ 9 h 9"/>
                <a:gd name="T2" fmla="*/ 1 w 21"/>
                <a:gd name="T3" fmla="*/ 9 h 9"/>
                <a:gd name="T4" fmla="*/ 1 w 21"/>
                <a:gd name="T5" fmla="*/ 9 h 9"/>
                <a:gd name="T6" fmla="*/ 8 w 21"/>
                <a:gd name="T7" fmla="*/ 7 h 9"/>
                <a:gd name="T8" fmla="*/ 15 w 21"/>
                <a:gd name="T9" fmla="*/ 4 h 9"/>
                <a:gd name="T10" fmla="*/ 21 w 21"/>
                <a:gd name="T11" fmla="*/ 0 h 9"/>
                <a:gd name="T12" fmla="*/ 21 w 21"/>
                <a:gd name="T13" fmla="*/ 0 h 9"/>
                <a:gd name="T14" fmla="*/ 15 w 21"/>
                <a:gd name="T15" fmla="*/ 3 h 9"/>
                <a:gd name="T16" fmla="*/ 9 w 21"/>
                <a:gd name="T17" fmla="*/ 6 h 9"/>
                <a:gd name="T18" fmla="*/ 0 w 21"/>
                <a:gd name="T19" fmla="*/ 9 h 9"/>
                <a:gd name="T20" fmla="*/ 0 w 21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8" y="7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5" y="3"/>
                  </a:lnTo>
                  <a:lnTo>
                    <a:pt x="9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0" name="Freeform 80"/>
            <p:cNvSpPr/>
            <p:nvPr/>
          </p:nvSpPr>
          <p:spPr bwMode="auto">
            <a:xfrm>
              <a:off x="1473200" y="3584575"/>
              <a:ext cx="711200" cy="730250"/>
            </a:xfrm>
            <a:custGeom>
              <a:avLst/>
              <a:gdLst>
                <a:gd name="T0" fmla="*/ 133 w 897"/>
                <a:gd name="T1" fmla="*/ 850 h 921"/>
                <a:gd name="T2" fmla="*/ 133 w 897"/>
                <a:gd name="T3" fmla="*/ 850 h 921"/>
                <a:gd name="T4" fmla="*/ 342 w 897"/>
                <a:gd name="T5" fmla="*/ 884 h 921"/>
                <a:gd name="T6" fmla="*/ 342 w 897"/>
                <a:gd name="T7" fmla="*/ 836 h 921"/>
                <a:gd name="T8" fmla="*/ 831 w 897"/>
                <a:gd name="T9" fmla="*/ 879 h 921"/>
                <a:gd name="T10" fmla="*/ 897 w 897"/>
                <a:gd name="T11" fmla="*/ 83 h 921"/>
                <a:gd name="T12" fmla="*/ 895 w 897"/>
                <a:gd name="T13" fmla="*/ 79 h 921"/>
                <a:gd name="T14" fmla="*/ 892 w 897"/>
                <a:gd name="T15" fmla="*/ 79 h 921"/>
                <a:gd name="T16" fmla="*/ 892 w 897"/>
                <a:gd name="T17" fmla="*/ 77 h 921"/>
                <a:gd name="T18" fmla="*/ 895 w 897"/>
                <a:gd name="T19" fmla="*/ 77 h 921"/>
                <a:gd name="T20" fmla="*/ 895 w 897"/>
                <a:gd name="T21" fmla="*/ 76 h 921"/>
                <a:gd name="T22" fmla="*/ 895 w 897"/>
                <a:gd name="T23" fmla="*/ 76 h 921"/>
                <a:gd name="T24" fmla="*/ 793 w 897"/>
                <a:gd name="T25" fmla="*/ 65 h 921"/>
                <a:gd name="T26" fmla="*/ 574 w 897"/>
                <a:gd name="T27" fmla="*/ 41 h 921"/>
                <a:gd name="T28" fmla="*/ 325 w 897"/>
                <a:gd name="T29" fmla="*/ 16 h 921"/>
                <a:gd name="T30" fmla="*/ 214 w 897"/>
                <a:gd name="T31" fmla="*/ 6 h 921"/>
                <a:gd name="T32" fmla="*/ 128 w 897"/>
                <a:gd name="T33" fmla="*/ 0 h 921"/>
                <a:gd name="T34" fmla="*/ 0 w 897"/>
                <a:gd name="T35" fmla="*/ 907 h 921"/>
                <a:gd name="T36" fmla="*/ 119 w 897"/>
                <a:gd name="T37" fmla="*/ 921 h 921"/>
                <a:gd name="T38" fmla="*/ 133 w 897"/>
                <a:gd name="T39" fmla="*/ 85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7" h="921">
                  <a:moveTo>
                    <a:pt x="133" y="850"/>
                  </a:moveTo>
                  <a:lnTo>
                    <a:pt x="133" y="850"/>
                  </a:lnTo>
                  <a:lnTo>
                    <a:pt x="342" y="884"/>
                  </a:lnTo>
                  <a:lnTo>
                    <a:pt x="342" y="836"/>
                  </a:lnTo>
                  <a:lnTo>
                    <a:pt x="831" y="879"/>
                  </a:lnTo>
                  <a:lnTo>
                    <a:pt x="897" y="83"/>
                  </a:lnTo>
                  <a:lnTo>
                    <a:pt x="895" y="79"/>
                  </a:lnTo>
                  <a:lnTo>
                    <a:pt x="892" y="79"/>
                  </a:lnTo>
                  <a:lnTo>
                    <a:pt x="892" y="77"/>
                  </a:lnTo>
                  <a:lnTo>
                    <a:pt x="895" y="77"/>
                  </a:lnTo>
                  <a:lnTo>
                    <a:pt x="895" y="76"/>
                  </a:lnTo>
                  <a:lnTo>
                    <a:pt x="895" y="76"/>
                  </a:lnTo>
                  <a:lnTo>
                    <a:pt x="793" y="65"/>
                  </a:lnTo>
                  <a:lnTo>
                    <a:pt x="574" y="41"/>
                  </a:lnTo>
                  <a:lnTo>
                    <a:pt x="325" y="16"/>
                  </a:lnTo>
                  <a:lnTo>
                    <a:pt x="214" y="6"/>
                  </a:lnTo>
                  <a:lnTo>
                    <a:pt x="128" y="0"/>
                  </a:lnTo>
                  <a:lnTo>
                    <a:pt x="0" y="907"/>
                  </a:lnTo>
                  <a:lnTo>
                    <a:pt x="119" y="921"/>
                  </a:lnTo>
                  <a:lnTo>
                    <a:pt x="133" y="8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1" name="Freeform 81"/>
            <p:cNvSpPr/>
            <p:nvPr/>
          </p:nvSpPr>
          <p:spPr bwMode="auto">
            <a:xfrm>
              <a:off x="257175" y="26336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2" name="Freeform 82"/>
            <p:cNvSpPr/>
            <p:nvPr/>
          </p:nvSpPr>
          <p:spPr bwMode="auto">
            <a:xfrm>
              <a:off x="884238" y="3495675"/>
              <a:ext cx="688975" cy="808037"/>
            </a:xfrm>
            <a:custGeom>
              <a:avLst/>
              <a:gdLst>
                <a:gd name="T0" fmla="*/ 868 w 868"/>
                <a:gd name="T1" fmla="*/ 107 h 1019"/>
                <a:gd name="T2" fmla="*/ 867 w 868"/>
                <a:gd name="T3" fmla="*/ 114 h 1019"/>
                <a:gd name="T4" fmla="*/ 867 w 868"/>
                <a:gd name="T5" fmla="*/ 105 h 1019"/>
                <a:gd name="T6" fmla="*/ 239 w 868"/>
                <a:gd name="T7" fmla="*/ 0 h 1019"/>
                <a:gd name="T8" fmla="*/ 221 w 868"/>
                <a:gd name="T9" fmla="*/ 85 h 1019"/>
                <a:gd name="T10" fmla="*/ 217 w 868"/>
                <a:gd name="T11" fmla="*/ 108 h 1019"/>
                <a:gd name="T12" fmla="*/ 213 w 868"/>
                <a:gd name="T13" fmla="*/ 121 h 1019"/>
                <a:gd name="T14" fmla="*/ 203 w 868"/>
                <a:gd name="T15" fmla="*/ 133 h 1019"/>
                <a:gd name="T16" fmla="*/ 185 w 868"/>
                <a:gd name="T17" fmla="*/ 146 h 1019"/>
                <a:gd name="T18" fmla="*/ 179 w 868"/>
                <a:gd name="T19" fmla="*/ 147 h 1019"/>
                <a:gd name="T20" fmla="*/ 175 w 868"/>
                <a:gd name="T21" fmla="*/ 147 h 1019"/>
                <a:gd name="T22" fmla="*/ 175 w 868"/>
                <a:gd name="T23" fmla="*/ 144 h 1019"/>
                <a:gd name="T24" fmla="*/ 166 w 868"/>
                <a:gd name="T25" fmla="*/ 135 h 1019"/>
                <a:gd name="T26" fmla="*/ 152 w 868"/>
                <a:gd name="T27" fmla="*/ 126 h 1019"/>
                <a:gd name="T28" fmla="*/ 147 w 868"/>
                <a:gd name="T29" fmla="*/ 125 h 1019"/>
                <a:gd name="T30" fmla="*/ 134 w 868"/>
                <a:gd name="T31" fmla="*/ 123 h 1019"/>
                <a:gd name="T32" fmla="*/ 130 w 868"/>
                <a:gd name="T33" fmla="*/ 126 h 1019"/>
                <a:gd name="T34" fmla="*/ 126 w 868"/>
                <a:gd name="T35" fmla="*/ 135 h 1019"/>
                <a:gd name="T36" fmla="*/ 121 w 868"/>
                <a:gd name="T37" fmla="*/ 175 h 1019"/>
                <a:gd name="T38" fmla="*/ 119 w 868"/>
                <a:gd name="T39" fmla="*/ 202 h 1019"/>
                <a:gd name="T40" fmla="*/ 116 w 868"/>
                <a:gd name="T41" fmla="*/ 254 h 1019"/>
                <a:gd name="T42" fmla="*/ 110 w 868"/>
                <a:gd name="T43" fmla="*/ 279 h 1019"/>
                <a:gd name="T44" fmla="*/ 107 w 868"/>
                <a:gd name="T45" fmla="*/ 283 h 1019"/>
                <a:gd name="T46" fmla="*/ 96 w 868"/>
                <a:gd name="T47" fmla="*/ 307 h 1019"/>
                <a:gd name="T48" fmla="*/ 96 w 868"/>
                <a:gd name="T49" fmla="*/ 318 h 1019"/>
                <a:gd name="T50" fmla="*/ 102 w 868"/>
                <a:gd name="T51" fmla="*/ 332 h 1019"/>
                <a:gd name="T52" fmla="*/ 112 w 868"/>
                <a:gd name="T53" fmla="*/ 353 h 1019"/>
                <a:gd name="T54" fmla="*/ 130 w 868"/>
                <a:gd name="T55" fmla="*/ 388 h 1019"/>
                <a:gd name="T56" fmla="*/ 134 w 868"/>
                <a:gd name="T57" fmla="*/ 399 h 1019"/>
                <a:gd name="T58" fmla="*/ 137 w 868"/>
                <a:gd name="T59" fmla="*/ 416 h 1019"/>
                <a:gd name="T60" fmla="*/ 134 w 868"/>
                <a:gd name="T61" fmla="*/ 429 h 1019"/>
                <a:gd name="T62" fmla="*/ 124 w 868"/>
                <a:gd name="T63" fmla="*/ 440 h 1019"/>
                <a:gd name="T64" fmla="*/ 116 w 868"/>
                <a:gd name="T65" fmla="*/ 447 h 1019"/>
                <a:gd name="T66" fmla="*/ 98 w 868"/>
                <a:gd name="T67" fmla="*/ 467 h 1019"/>
                <a:gd name="T68" fmla="*/ 89 w 868"/>
                <a:gd name="T69" fmla="*/ 485 h 1019"/>
                <a:gd name="T70" fmla="*/ 85 w 868"/>
                <a:gd name="T71" fmla="*/ 495 h 1019"/>
                <a:gd name="T72" fmla="*/ 81 w 868"/>
                <a:gd name="T73" fmla="*/ 509 h 1019"/>
                <a:gd name="T74" fmla="*/ 64 w 868"/>
                <a:gd name="T75" fmla="*/ 530 h 1019"/>
                <a:gd name="T76" fmla="*/ 54 w 868"/>
                <a:gd name="T77" fmla="*/ 539 h 1019"/>
                <a:gd name="T78" fmla="*/ 37 w 868"/>
                <a:gd name="T79" fmla="*/ 558 h 1019"/>
                <a:gd name="T80" fmla="*/ 33 w 868"/>
                <a:gd name="T81" fmla="*/ 566 h 1019"/>
                <a:gd name="T82" fmla="*/ 32 w 868"/>
                <a:gd name="T83" fmla="*/ 583 h 1019"/>
                <a:gd name="T84" fmla="*/ 32 w 868"/>
                <a:gd name="T85" fmla="*/ 590 h 1019"/>
                <a:gd name="T86" fmla="*/ 32 w 868"/>
                <a:gd name="T87" fmla="*/ 598 h 1019"/>
                <a:gd name="T88" fmla="*/ 36 w 868"/>
                <a:gd name="T89" fmla="*/ 608 h 1019"/>
                <a:gd name="T90" fmla="*/ 43 w 868"/>
                <a:gd name="T91" fmla="*/ 618 h 1019"/>
                <a:gd name="T92" fmla="*/ 54 w 868"/>
                <a:gd name="T93" fmla="*/ 637 h 1019"/>
                <a:gd name="T94" fmla="*/ 54 w 868"/>
                <a:gd name="T95" fmla="*/ 643 h 1019"/>
                <a:gd name="T96" fmla="*/ 53 w 868"/>
                <a:gd name="T97" fmla="*/ 649 h 1019"/>
                <a:gd name="T98" fmla="*/ 42 w 868"/>
                <a:gd name="T99" fmla="*/ 658 h 1019"/>
                <a:gd name="T100" fmla="*/ 18 w 868"/>
                <a:gd name="T101" fmla="*/ 670 h 1019"/>
                <a:gd name="T102" fmla="*/ 9 w 868"/>
                <a:gd name="T103" fmla="*/ 672 h 1019"/>
                <a:gd name="T104" fmla="*/ 5 w 868"/>
                <a:gd name="T105" fmla="*/ 671 h 1019"/>
                <a:gd name="T106" fmla="*/ 452 w 868"/>
                <a:gd name="T107" fmla="*/ 965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8" h="1019">
                  <a:moveTo>
                    <a:pt x="741" y="1019"/>
                  </a:moveTo>
                  <a:lnTo>
                    <a:pt x="868" y="107"/>
                  </a:lnTo>
                  <a:lnTo>
                    <a:pt x="868" y="107"/>
                  </a:lnTo>
                  <a:lnTo>
                    <a:pt x="867" y="114"/>
                  </a:lnTo>
                  <a:lnTo>
                    <a:pt x="867" y="114"/>
                  </a:lnTo>
                  <a:lnTo>
                    <a:pt x="867" y="105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28" y="50"/>
                  </a:lnTo>
                  <a:lnTo>
                    <a:pt x="221" y="85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114"/>
                  </a:lnTo>
                  <a:lnTo>
                    <a:pt x="213" y="121"/>
                  </a:lnTo>
                  <a:lnTo>
                    <a:pt x="208" y="126"/>
                  </a:lnTo>
                  <a:lnTo>
                    <a:pt x="203" y="133"/>
                  </a:lnTo>
                  <a:lnTo>
                    <a:pt x="190" y="143"/>
                  </a:lnTo>
                  <a:lnTo>
                    <a:pt x="185" y="146"/>
                  </a:lnTo>
                  <a:lnTo>
                    <a:pt x="179" y="147"/>
                  </a:lnTo>
                  <a:lnTo>
                    <a:pt x="179" y="147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2" y="140"/>
                  </a:lnTo>
                  <a:lnTo>
                    <a:pt x="166" y="135"/>
                  </a:lnTo>
                  <a:lnTo>
                    <a:pt x="161" y="130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47" y="125"/>
                  </a:lnTo>
                  <a:lnTo>
                    <a:pt x="140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28" y="129"/>
                  </a:lnTo>
                  <a:lnTo>
                    <a:pt x="126" y="135"/>
                  </a:lnTo>
                  <a:lnTo>
                    <a:pt x="123" y="151"/>
                  </a:lnTo>
                  <a:lnTo>
                    <a:pt x="121" y="175"/>
                  </a:lnTo>
                  <a:lnTo>
                    <a:pt x="119" y="202"/>
                  </a:lnTo>
                  <a:lnTo>
                    <a:pt x="119" y="202"/>
                  </a:lnTo>
                  <a:lnTo>
                    <a:pt x="117" y="230"/>
                  </a:lnTo>
                  <a:lnTo>
                    <a:pt x="116" y="254"/>
                  </a:lnTo>
                  <a:lnTo>
                    <a:pt x="113" y="272"/>
                  </a:lnTo>
                  <a:lnTo>
                    <a:pt x="110" y="279"/>
                  </a:lnTo>
                  <a:lnTo>
                    <a:pt x="107" y="283"/>
                  </a:lnTo>
                  <a:lnTo>
                    <a:pt x="107" y="283"/>
                  </a:lnTo>
                  <a:lnTo>
                    <a:pt x="92" y="300"/>
                  </a:lnTo>
                  <a:lnTo>
                    <a:pt x="96" y="307"/>
                  </a:lnTo>
                  <a:lnTo>
                    <a:pt x="96" y="318"/>
                  </a:lnTo>
                  <a:lnTo>
                    <a:pt x="96" y="318"/>
                  </a:lnTo>
                  <a:lnTo>
                    <a:pt x="98" y="324"/>
                  </a:lnTo>
                  <a:lnTo>
                    <a:pt x="102" y="332"/>
                  </a:lnTo>
                  <a:lnTo>
                    <a:pt x="112" y="353"/>
                  </a:lnTo>
                  <a:lnTo>
                    <a:pt x="112" y="353"/>
                  </a:lnTo>
                  <a:lnTo>
                    <a:pt x="121" y="370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4" y="399"/>
                  </a:lnTo>
                  <a:lnTo>
                    <a:pt x="137" y="409"/>
                  </a:lnTo>
                  <a:lnTo>
                    <a:pt x="137" y="416"/>
                  </a:lnTo>
                  <a:lnTo>
                    <a:pt x="135" y="423"/>
                  </a:lnTo>
                  <a:lnTo>
                    <a:pt x="134" y="429"/>
                  </a:lnTo>
                  <a:lnTo>
                    <a:pt x="131" y="433"/>
                  </a:lnTo>
                  <a:lnTo>
                    <a:pt x="124" y="440"/>
                  </a:lnTo>
                  <a:lnTo>
                    <a:pt x="124" y="440"/>
                  </a:lnTo>
                  <a:lnTo>
                    <a:pt x="116" y="447"/>
                  </a:lnTo>
                  <a:lnTo>
                    <a:pt x="105" y="460"/>
                  </a:lnTo>
                  <a:lnTo>
                    <a:pt x="98" y="467"/>
                  </a:lnTo>
                  <a:lnTo>
                    <a:pt x="93" y="475"/>
                  </a:lnTo>
                  <a:lnTo>
                    <a:pt x="89" y="485"/>
                  </a:lnTo>
                  <a:lnTo>
                    <a:pt x="85" y="495"/>
                  </a:lnTo>
                  <a:lnTo>
                    <a:pt x="85" y="495"/>
                  </a:lnTo>
                  <a:lnTo>
                    <a:pt x="84" y="502"/>
                  </a:lnTo>
                  <a:lnTo>
                    <a:pt x="81" y="509"/>
                  </a:lnTo>
                  <a:lnTo>
                    <a:pt x="74" y="520"/>
                  </a:lnTo>
                  <a:lnTo>
                    <a:pt x="64" y="530"/>
                  </a:lnTo>
                  <a:lnTo>
                    <a:pt x="54" y="539"/>
                  </a:lnTo>
                  <a:lnTo>
                    <a:pt x="54" y="539"/>
                  </a:lnTo>
                  <a:lnTo>
                    <a:pt x="46" y="548"/>
                  </a:lnTo>
                  <a:lnTo>
                    <a:pt x="37" y="558"/>
                  </a:lnTo>
                  <a:lnTo>
                    <a:pt x="37" y="558"/>
                  </a:lnTo>
                  <a:lnTo>
                    <a:pt x="33" y="566"/>
                  </a:lnTo>
                  <a:lnTo>
                    <a:pt x="32" y="574"/>
                  </a:lnTo>
                  <a:lnTo>
                    <a:pt x="32" y="583"/>
                  </a:lnTo>
                  <a:lnTo>
                    <a:pt x="32" y="590"/>
                  </a:lnTo>
                  <a:lnTo>
                    <a:pt x="32" y="590"/>
                  </a:lnTo>
                  <a:lnTo>
                    <a:pt x="32" y="598"/>
                  </a:lnTo>
                  <a:lnTo>
                    <a:pt x="32" y="598"/>
                  </a:lnTo>
                  <a:lnTo>
                    <a:pt x="33" y="602"/>
                  </a:lnTo>
                  <a:lnTo>
                    <a:pt x="36" y="60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51" y="632"/>
                  </a:lnTo>
                  <a:lnTo>
                    <a:pt x="54" y="637"/>
                  </a:lnTo>
                  <a:lnTo>
                    <a:pt x="54" y="643"/>
                  </a:lnTo>
                  <a:lnTo>
                    <a:pt x="54" y="643"/>
                  </a:lnTo>
                  <a:lnTo>
                    <a:pt x="54" y="646"/>
                  </a:lnTo>
                  <a:lnTo>
                    <a:pt x="53" y="649"/>
                  </a:lnTo>
                  <a:lnTo>
                    <a:pt x="49" y="654"/>
                  </a:lnTo>
                  <a:lnTo>
                    <a:pt x="42" y="658"/>
                  </a:lnTo>
                  <a:lnTo>
                    <a:pt x="33" y="663"/>
                  </a:lnTo>
                  <a:lnTo>
                    <a:pt x="18" y="670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5" y="671"/>
                  </a:lnTo>
                  <a:lnTo>
                    <a:pt x="0" y="694"/>
                  </a:lnTo>
                  <a:lnTo>
                    <a:pt x="452" y="965"/>
                  </a:lnTo>
                  <a:lnTo>
                    <a:pt x="741" y="1019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3" name="Freeform 83"/>
            <p:cNvSpPr/>
            <p:nvPr/>
          </p:nvSpPr>
          <p:spPr bwMode="auto">
            <a:xfrm>
              <a:off x="2795588" y="2084388"/>
              <a:ext cx="652463" cy="1147762"/>
            </a:xfrm>
            <a:custGeom>
              <a:avLst/>
              <a:gdLst>
                <a:gd name="T0" fmla="*/ 703 w 822"/>
                <a:gd name="T1" fmla="*/ 176 h 1445"/>
                <a:gd name="T2" fmla="*/ 664 w 822"/>
                <a:gd name="T3" fmla="*/ 171 h 1445"/>
                <a:gd name="T4" fmla="*/ 602 w 822"/>
                <a:gd name="T5" fmla="*/ 193 h 1445"/>
                <a:gd name="T6" fmla="*/ 553 w 822"/>
                <a:gd name="T7" fmla="*/ 165 h 1445"/>
                <a:gd name="T8" fmla="*/ 479 w 822"/>
                <a:gd name="T9" fmla="*/ 137 h 1445"/>
                <a:gd name="T10" fmla="*/ 444 w 822"/>
                <a:gd name="T11" fmla="*/ 115 h 1445"/>
                <a:gd name="T12" fmla="*/ 414 w 822"/>
                <a:gd name="T13" fmla="*/ 126 h 1445"/>
                <a:gd name="T14" fmla="*/ 358 w 822"/>
                <a:gd name="T15" fmla="*/ 123 h 1445"/>
                <a:gd name="T16" fmla="*/ 308 w 822"/>
                <a:gd name="T17" fmla="*/ 106 h 1445"/>
                <a:gd name="T18" fmla="*/ 256 w 822"/>
                <a:gd name="T19" fmla="*/ 57 h 1445"/>
                <a:gd name="T20" fmla="*/ 218 w 822"/>
                <a:gd name="T21" fmla="*/ 56 h 1445"/>
                <a:gd name="T22" fmla="*/ 10 w 822"/>
                <a:gd name="T23" fmla="*/ 207 h 1445"/>
                <a:gd name="T24" fmla="*/ 33 w 822"/>
                <a:gd name="T25" fmla="*/ 319 h 1445"/>
                <a:gd name="T26" fmla="*/ 53 w 822"/>
                <a:gd name="T27" fmla="*/ 455 h 1445"/>
                <a:gd name="T28" fmla="*/ 61 w 822"/>
                <a:gd name="T29" fmla="*/ 543 h 1445"/>
                <a:gd name="T30" fmla="*/ 38 w 822"/>
                <a:gd name="T31" fmla="*/ 588 h 1445"/>
                <a:gd name="T32" fmla="*/ 54 w 822"/>
                <a:gd name="T33" fmla="*/ 602 h 1445"/>
                <a:gd name="T34" fmla="*/ 74 w 822"/>
                <a:gd name="T35" fmla="*/ 657 h 1445"/>
                <a:gd name="T36" fmla="*/ 80 w 822"/>
                <a:gd name="T37" fmla="*/ 983 h 1445"/>
                <a:gd name="T38" fmla="*/ 64 w 822"/>
                <a:gd name="T39" fmla="*/ 1036 h 1445"/>
                <a:gd name="T40" fmla="*/ 70 w 822"/>
                <a:gd name="T41" fmla="*/ 1091 h 1445"/>
                <a:gd name="T42" fmla="*/ 85 w 822"/>
                <a:gd name="T43" fmla="*/ 1141 h 1445"/>
                <a:gd name="T44" fmla="*/ 131 w 822"/>
                <a:gd name="T45" fmla="*/ 1314 h 1445"/>
                <a:gd name="T46" fmla="*/ 157 w 822"/>
                <a:gd name="T47" fmla="*/ 1394 h 1445"/>
                <a:gd name="T48" fmla="*/ 480 w 822"/>
                <a:gd name="T49" fmla="*/ 1398 h 1445"/>
                <a:gd name="T50" fmla="*/ 653 w 822"/>
                <a:gd name="T51" fmla="*/ 1391 h 1445"/>
                <a:gd name="T52" fmla="*/ 683 w 822"/>
                <a:gd name="T53" fmla="*/ 1438 h 1445"/>
                <a:gd name="T54" fmla="*/ 693 w 822"/>
                <a:gd name="T55" fmla="*/ 1388 h 1445"/>
                <a:gd name="T56" fmla="*/ 725 w 822"/>
                <a:gd name="T57" fmla="*/ 1371 h 1445"/>
                <a:gd name="T58" fmla="*/ 725 w 822"/>
                <a:gd name="T59" fmla="*/ 1325 h 1445"/>
                <a:gd name="T60" fmla="*/ 723 w 822"/>
                <a:gd name="T61" fmla="*/ 1272 h 1445"/>
                <a:gd name="T62" fmla="*/ 762 w 822"/>
                <a:gd name="T63" fmla="*/ 1238 h 1445"/>
                <a:gd name="T64" fmla="*/ 812 w 822"/>
                <a:gd name="T65" fmla="*/ 1218 h 1445"/>
                <a:gd name="T66" fmla="*/ 807 w 822"/>
                <a:gd name="T67" fmla="*/ 1133 h 1445"/>
                <a:gd name="T68" fmla="*/ 777 w 822"/>
                <a:gd name="T69" fmla="*/ 1108 h 1445"/>
                <a:gd name="T70" fmla="*/ 767 w 822"/>
                <a:gd name="T71" fmla="*/ 1071 h 1445"/>
                <a:gd name="T72" fmla="*/ 748 w 822"/>
                <a:gd name="T73" fmla="*/ 1059 h 1445"/>
                <a:gd name="T74" fmla="*/ 707 w 822"/>
                <a:gd name="T75" fmla="*/ 1014 h 1445"/>
                <a:gd name="T76" fmla="*/ 709 w 822"/>
                <a:gd name="T77" fmla="*/ 969 h 1445"/>
                <a:gd name="T78" fmla="*/ 686 w 822"/>
                <a:gd name="T79" fmla="*/ 924 h 1445"/>
                <a:gd name="T80" fmla="*/ 685 w 822"/>
                <a:gd name="T81" fmla="*/ 928 h 1445"/>
                <a:gd name="T82" fmla="*/ 657 w 822"/>
                <a:gd name="T83" fmla="*/ 840 h 1445"/>
                <a:gd name="T84" fmla="*/ 601 w 822"/>
                <a:gd name="T85" fmla="*/ 795 h 1445"/>
                <a:gd name="T86" fmla="*/ 581 w 822"/>
                <a:gd name="T87" fmla="*/ 762 h 1445"/>
                <a:gd name="T88" fmla="*/ 508 w 822"/>
                <a:gd name="T89" fmla="*/ 739 h 1445"/>
                <a:gd name="T90" fmla="*/ 494 w 822"/>
                <a:gd name="T91" fmla="*/ 703 h 1445"/>
                <a:gd name="T92" fmla="*/ 501 w 822"/>
                <a:gd name="T93" fmla="*/ 615 h 1445"/>
                <a:gd name="T94" fmla="*/ 491 w 822"/>
                <a:gd name="T95" fmla="*/ 596 h 1445"/>
                <a:gd name="T96" fmla="*/ 475 w 822"/>
                <a:gd name="T97" fmla="*/ 588 h 1445"/>
                <a:gd name="T98" fmla="*/ 510 w 822"/>
                <a:gd name="T99" fmla="*/ 536 h 1445"/>
                <a:gd name="T100" fmla="*/ 541 w 822"/>
                <a:gd name="T101" fmla="*/ 483 h 1445"/>
                <a:gd name="T102" fmla="*/ 552 w 822"/>
                <a:gd name="T103" fmla="*/ 431 h 1445"/>
                <a:gd name="T104" fmla="*/ 557 w 822"/>
                <a:gd name="T105" fmla="*/ 393 h 1445"/>
                <a:gd name="T106" fmla="*/ 567 w 822"/>
                <a:gd name="T107" fmla="*/ 383 h 1445"/>
                <a:gd name="T108" fmla="*/ 609 w 822"/>
                <a:gd name="T109" fmla="*/ 346 h 1445"/>
                <a:gd name="T110" fmla="*/ 695 w 822"/>
                <a:gd name="T111" fmla="*/ 253 h 1445"/>
                <a:gd name="T112" fmla="*/ 772 w 822"/>
                <a:gd name="T113" fmla="*/ 207 h 1445"/>
                <a:gd name="T114" fmla="*/ 774 w 822"/>
                <a:gd name="T115" fmla="*/ 18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2" h="1445">
                  <a:moveTo>
                    <a:pt x="759" y="185"/>
                  </a:moveTo>
                  <a:lnTo>
                    <a:pt x="759" y="185"/>
                  </a:lnTo>
                  <a:lnTo>
                    <a:pt x="724" y="182"/>
                  </a:lnTo>
                  <a:lnTo>
                    <a:pt x="710" y="179"/>
                  </a:lnTo>
                  <a:lnTo>
                    <a:pt x="706" y="178"/>
                  </a:lnTo>
                  <a:lnTo>
                    <a:pt x="703" y="176"/>
                  </a:lnTo>
                  <a:lnTo>
                    <a:pt x="703" y="176"/>
                  </a:lnTo>
                  <a:lnTo>
                    <a:pt x="695" y="169"/>
                  </a:lnTo>
                  <a:lnTo>
                    <a:pt x="690" y="168"/>
                  </a:lnTo>
                  <a:lnTo>
                    <a:pt x="686" y="165"/>
                  </a:lnTo>
                  <a:lnTo>
                    <a:pt x="681" y="165"/>
                  </a:lnTo>
                  <a:lnTo>
                    <a:pt x="676" y="165"/>
                  </a:lnTo>
                  <a:lnTo>
                    <a:pt x="671" y="166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651" y="178"/>
                  </a:lnTo>
                  <a:lnTo>
                    <a:pt x="639" y="185"/>
                  </a:lnTo>
                  <a:lnTo>
                    <a:pt x="626" y="189"/>
                  </a:lnTo>
                  <a:lnTo>
                    <a:pt x="613" y="193"/>
                  </a:lnTo>
                  <a:lnTo>
                    <a:pt x="613" y="193"/>
                  </a:lnTo>
                  <a:lnTo>
                    <a:pt x="602" y="193"/>
                  </a:lnTo>
                  <a:lnTo>
                    <a:pt x="592" y="190"/>
                  </a:lnTo>
                  <a:lnTo>
                    <a:pt x="581" y="185"/>
                  </a:lnTo>
                  <a:lnTo>
                    <a:pt x="571" y="176"/>
                  </a:lnTo>
                  <a:lnTo>
                    <a:pt x="571" y="176"/>
                  </a:lnTo>
                  <a:lnTo>
                    <a:pt x="564" y="171"/>
                  </a:lnTo>
                  <a:lnTo>
                    <a:pt x="560" y="166"/>
                  </a:lnTo>
                  <a:lnTo>
                    <a:pt x="553" y="165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15" y="157"/>
                  </a:lnTo>
                  <a:lnTo>
                    <a:pt x="515" y="157"/>
                  </a:lnTo>
                  <a:lnTo>
                    <a:pt x="497" y="150"/>
                  </a:lnTo>
                  <a:lnTo>
                    <a:pt x="486" y="144"/>
                  </a:lnTo>
                  <a:lnTo>
                    <a:pt x="479" y="137"/>
                  </a:lnTo>
                  <a:lnTo>
                    <a:pt x="475" y="130"/>
                  </a:lnTo>
                  <a:lnTo>
                    <a:pt x="475" y="130"/>
                  </a:lnTo>
                  <a:lnTo>
                    <a:pt x="472" y="126"/>
                  </a:lnTo>
                  <a:lnTo>
                    <a:pt x="468" y="123"/>
                  </a:lnTo>
                  <a:lnTo>
                    <a:pt x="468" y="123"/>
                  </a:lnTo>
                  <a:lnTo>
                    <a:pt x="456" y="119"/>
                  </a:lnTo>
                  <a:lnTo>
                    <a:pt x="444" y="115"/>
                  </a:lnTo>
                  <a:lnTo>
                    <a:pt x="437" y="115"/>
                  </a:lnTo>
                  <a:lnTo>
                    <a:pt x="431" y="115"/>
                  </a:lnTo>
                  <a:lnTo>
                    <a:pt x="427" y="116"/>
                  </a:lnTo>
                  <a:lnTo>
                    <a:pt x="423" y="119"/>
                  </a:lnTo>
                  <a:lnTo>
                    <a:pt x="423" y="119"/>
                  </a:lnTo>
                  <a:lnTo>
                    <a:pt x="420" y="123"/>
                  </a:lnTo>
                  <a:lnTo>
                    <a:pt x="414" y="126"/>
                  </a:lnTo>
                  <a:lnTo>
                    <a:pt x="403" y="129"/>
                  </a:lnTo>
                  <a:lnTo>
                    <a:pt x="403" y="129"/>
                  </a:lnTo>
                  <a:lnTo>
                    <a:pt x="391" y="130"/>
                  </a:lnTo>
                  <a:lnTo>
                    <a:pt x="377" y="129"/>
                  </a:lnTo>
                  <a:lnTo>
                    <a:pt x="365" y="127"/>
                  </a:lnTo>
                  <a:lnTo>
                    <a:pt x="361" y="124"/>
                  </a:lnTo>
                  <a:lnTo>
                    <a:pt x="358" y="123"/>
                  </a:lnTo>
                  <a:lnTo>
                    <a:pt x="358" y="123"/>
                  </a:lnTo>
                  <a:lnTo>
                    <a:pt x="353" y="119"/>
                  </a:lnTo>
                  <a:lnTo>
                    <a:pt x="349" y="116"/>
                  </a:lnTo>
                  <a:lnTo>
                    <a:pt x="336" y="110"/>
                  </a:lnTo>
                  <a:lnTo>
                    <a:pt x="322" y="108"/>
                  </a:lnTo>
                  <a:lnTo>
                    <a:pt x="308" y="106"/>
                  </a:lnTo>
                  <a:lnTo>
                    <a:pt x="308" y="106"/>
                  </a:lnTo>
                  <a:lnTo>
                    <a:pt x="300" y="103"/>
                  </a:lnTo>
                  <a:lnTo>
                    <a:pt x="293" y="101"/>
                  </a:lnTo>
                  <a:lnTo>
                    <a:pt x="284" y="95"/>
                  </a:lnTo>
                  <a:lnTo>
                    <a:pt x="276" y="88"/>
                  </a:lnTo>
                  <a:lnTo>
                    <a:pt x="269" y="79"/>
                  </a:lnTo>
                  <a:lnTo>
                    <a:pt x="262" y="70"/>
                  </a:lnTo>
                  <a:lnTo>
                    <a:pt x="256" y="57"/>
                  </a:lnTo>
                  <a:lnTo>
                    <a:pt x="252" y="43"/>
                  </a:lnTo>
                  <a:lnTo>
                    <a:pt x="252" y="43"/>
                  </a:lnTo>
                  <a:lnTo>
                    <a:pt x="244" y="23"/>
                  </a:lnTo>
                  <a:lnTo>
                    <a:pt x="237" y="9"/>
                  </a:lnTo>
                  <a:lnTo>
                    <a:pt x="231" y="2"/>
                  </a:lnTo>
                  <a:lnTo>
                    <a:pt x="227" y="0"/>
                  </a:lnTo>
                  <a:lnTo>
                    <a:pt x="218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113"/>
                  </a:lnTo>
                  <a:lnTo>
                    <a:pt x="3" y="155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10" y="207"/>
                  </a:lnTo>
                  <a:lnTo>
                    <a:pt x="14" y="227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32" y="294"/>
                  </a:lnTo>
                  <a:lnTo>
                    <a:pt x="33" y="306"/>
                  </a:lnTo>
                  <a:lnTo>
                    <a:pt x="33" y="30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3" y="358"/>
                  </a:lnTo>
                  <a:lnTo>
                    <a:pt x="33" y="376"/>
                  </a:lnTo>
                  <a:lnTo>
                    <a:pt x="33" y="388"/>
                  </a:lnTo>
                  <a:lnTo>
                    <a:pt x="33" y="388"/>
                  </a:lnTo>
                  <a:lnTo>
                    <a:pt x="43" y="420"/>
                  </a:lnTo>
                  <a:lnTo>
                    <a:pt x="53" y="455"/>
                  </a:lnTo>
                  <a:lnTo>
                    <a:pt x="53" y="455"/>
                  </a:lnTo>
                  <a:lnTo>
                    <a:pt x="56" y="463"/>
                  </a:lnTo>
                  <a:lnTo>
                    <a:pt x="57" y="476"/>
                  </a:lnTo>
                  <a:lnTo>
                    <a:pt x="60" y="504"/>
                  </a:lnTo>
                  <a:lnTo>
                    <a:pt x="61" y="542"/>
                  </a:lnTo>
                  <a:lnTo>
                    <a:pt x="63" y="543"/>
                  </a:lnTo>
                  <a:lnTo>
                    <a:pt x="61" y="543"/>
                  </a:lnTo>
                  <a:lnTo>
                    <a:pt x="61" y="543"/>
                  </a:lnTo>
                  <a:lnTo>
                    <a:pt x="57" y="543"/>
                  </a:lnTo>
                  <a:lnTo>
                    <a:pt x="57" y="543"/>
                  </a:lnTo>
                  <a:lnTo>
                    <a:pt x="50" y="564"/>
                  </a:lnTo>
                  <a:lnTo>
                    <a:pt x="39" y="584"/>
                  </a:lnTo>
                  <a:lnTo>
                    <a:pt x="39" y="584"/>
                  </a:lnTo>
                  <a:lnTo>
                    <a:pt x="38" y="588"/>
                  </a:lnTo>
                  <a:lnTo>
                    <a:pt x="38" y="591"/>
                  </a:lnTo>
                  <a:lnTo>
                    <a:pt x="38" y="591"/>
                  </a:lnTo>
                  <a:lnTo>
                    <a:pt x="40" y="594"/>
                  </a:lnTo>
                  <a:lnTo>
                    <a:pt x="45" y="595"/>
                  </a:lnTo>
                  <a:lnTo>
                    <a:pt x="45" y="595"/>
                  </a:lnTo>
                  <a:lnTo>
                    <a:pt x="50" y="599"/>
                  </a:lnTo>
                  <a:lnTo>
                    <a:pt x="54" y="602"/>
                  </a:lnTo>
                  <a:lnTo>
                    <a:pt x="56" y="606"/>
                  </a:lnTo>
                  <a:lnTo>
                    <a:pt x="56" y="606"/>
                  </a:lnTo>
                  <a:lnTo>
                    <a:pt x="60" y="615"/>
                  </a:lnTo>
                  <a:lnTo>
                    <a:pt x="60" y="615"/>
                  </a:lnTo>
                  <a:lnTo>
                    <a:pt x="66" y="627"/>
                  </a:lnTo>
                  <a:lnTo>
                    <a:pt x="71" y="641"/>
                  </a:lnTo>
                  <a:lnTo>
                    <a:pt x="74" y="657"/>
                  </a:lnTo>
                  <a:lnTo>
                    <a:pt x="75" y="673"/>
                  </a:lnTo>
                  <a:lnTo>
                    <a:pt x="75" y="673"/>
                  </a:lnTo>
                  <a:lnTo>
                    <a:pt x="73" y="931"/>
                  </a:lnTo>
                  <a:lnTo>
                    <a:pt x="73" y="970"/>
                  </a:lnTo>
                  <a:lnTo>
                    <a:pt x="73" y="970"/>
                  </a:lnTo>
                  <a:lnTo>
                    <a:pt x="75" y="975"/>
                  </a:lnTo>
                  <a:lnTo>
                    <a:pt x="80" y="983"/>
                  </a:lnTo>
                  <a:lnTo>
                    <a:pt x="80" y="989"/>
                  </a:lnTo>
                  <a:lnTo>
                    <a:pt x="80" y="994"/>
                  </a:lnTo>
                  <a:lnTo>
                    <a:pt x="80" y="1001"/>
                  </a:lnTo>
                  <a:lnTo>
                    <a:pt x="75" y="1007"/>
                  </a:lnTo>
                  <a:lnTo>
                    <a:pt x="75" y="1007"/>
                  </a:lnTo>
                  <a:lnTo>
                    <a:pt x="70" y="1021"/>
                  </a:lnTo>
                  <a:lnTo>
                    <a:pt x="64" y="1036"/>
                  </a:lnTo>
                  <a:lnTo>
                    <a:pt x="61" y="1045"/>
                  </a:lnTo>
                  <a:lnTo>
                    <a:pt x="61" y="1053"/>
                  </a:lnTo>
                  <a:lnTo>
                    <a:pt x="63" y="1063"/>
                  </a:lnTo>
                  <a:lnTo>
                    <a:pt x="64" y="1071"/>
                  </a:lnTo>
                  <a:lnTo>
                    <a:pt x="64" y="1071"/>
                  </a:lnTo>
                  <a:lnTo>
                    <a:pt x="68" y="1081"/>
                  </a:lnTo>
                  <a:lnTo>
                    <a:pt x="70" y="1091"/>
                  </a:lnTo>
                  <a:lnTo>
                    <a:pt x="70" y="1098"/>
                  </a:lnTo>
                  <a:lnTo>
                    <a:pt x="70" y="1099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85" y="1141"/>
                  </a:lnTo>
                  <a:lnTo>
                    <a:pt x="94" y="1164"/>
                  </a:lnTo>
                  <a:lnTo>
                    <a:pt x="98" y="1181"/>
                  </a:lnTo>
                  <a:lnTo>
                    <a:pt x="98" y="1181"/>
                  </a:lnTo>
                  <a:lnTo>
                    <a:pt x="105" y="1210"/>
                  </a:lnTo>
                  <a:lnTo>
                    <a:pt x="115" y="1255"/>
                  </a:lnTo>
                  <a:lnTo>
                    <a:pt x="126" y="1298"/>
                  </a:lnTo>
                  <a:lnTo>
                    <a:pt x="131" y="1314"/>
                  </a:lnTo>
                  <a:lnTo>
                    <a:pt x="134" y="1324"/>
                  </a:lnTo>
                  <a:lnTo>
                    <a:pt x="134" y="1324"/>
                  </a:lnTo>
                  <a:lnTo>
                    <a:pt x="141" y="1336"/>
                  </a:lnTo>
                  <a:lnTo>
                    <a:pt x="150" y="1354"/>
                  </a:lnTo>
                  <a:lnTo>
                    <a:pt x="155" y="1375"/>
                  </a:lnTo>
                  <a:lnTo>
                    <a:pt x="157" y="1385"/>
                  </a:lnTo>
                  <a:lnTo>
                    <a:pt x="157" y="1394"/>
                  </a:lnTo>
                  <a:lnTo>
                    <a:pt x="157" y="1394"/>
                  </a:lnTo>
                  <a:lnTo>
                    <a:pt x="158" y="1399"/>
                  </a:lnTo>
                  <a:lnTo>
                    <a:pt x="159" y="1405"/>
                  </a:lnTo>
                  <a:lnTo>
                    <a:pt x="159" y="1405"/>
                  </a:lnTo>
                  <a:lnTo>
                    <a:pt x="328" y="1402"/>
                  </a:lnTo>
                  <a:lnTo>
                    <a:pt x="437" y="1399"/>
                  </a:lnTo>
                  <a:lnTo>
                    <a:pt x="480" y="1398"/>
                  </a:lnTo>
                  <a:lnTo>
                    <a:pt x="507" y="1396"/>
                  </a:lnTo>
                  <a:lnTo>
                    <a:pt x="507" y="1396"/>
                  </a:lnTo>
                  <a:lnTo>
                    <a:pt x="550" y="1392"/>
                  </a:lnTo>
                  <a:lnTo>
                    <a:pt x="598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82" y="1430"/>
                  </a:lnTo>
                  <a:lnTo>
                    <a:pt x="681" y="1430"/>
                  </a:lnTo>
                  <a:lnTo>
                    <a:pt x="681" y="1430"/>
                  </a:lnTo>
                  <a:lnTo>
                    <a:pt x="678" y="1445"/>
                  </a:lnTo>
                  <a:lnTo>
                    <a:pt x="678" y="1445"/>
                  </a:lnTo>
                  <a:lnTo>
                    <a:pt x="681" y="1443"/>
                  </a:lnTo>
                  <a:lnTo>
                    <a:pt x="683" y="1438"/>
                  </a:lnTo>
                  <a:lnTo>
                    <a:pt x="686" y="1429"/>
                  </a:lnTo>
                  <a:lnTo>
                    <a:pt x="689" y="1417"/>
                  </a:lnTo>
                  <a:lnTo>
                    <a:pt x="690" y="1406"/>
                  </a:lnTo>
                  <a:lnTo>
                    <a:pt x="690" y="1406"/>
                  </a:lnTo>
                  <a:lnTo>
                    <a:pt x="692" y="1396"/>
                  </a:lnTo>
                  <a:lnTo>
                    <a:pt x="692" y="1396"/>
                  </a:lnTo>
                  <a:lnTo>
                    <a:pt x="693" y="1388"/>
                  </a:lnTo>
                  <a:lnTo>
                    <a:pt x="697" y="1384"/>
                  </a:lnTo>
                  <a:lnTo>
                    <a:pt x="703" y="1381"/>
                  </a:lnTo>
                  <a:lnTo>
                    <a:pt x="709" y="1378"/>
                  </a:lnTo>
                  <a:lnTo>
                    <a:pt x="709" y="1378"/>
                  </a:lnTo>
                  <a:lnTo>
                    <a:pt x="717" y="1375"/>
                  </a:lnTo>
                  <a:lnTo>
                    <a:pt x="725" y="1371"/>
                  </a:lnTo>
                  <a:lnTo>
                    <a:pt x="725" y="1371"/>
                  </a:lnTo>
                  <a:lnTo>
                    <a:pt x="730" y="1366"/>
                  </a:lnTo>
                  <a:lnTo>
                    <a:pt x="732" y="1361"/>
                  </a:lnTo>
                  <a:lnTo>
                    <a:pt x="731" y="1354"/>
                  </a:lnTo>
                  <a:lnTo>
                    <a:pt x="730" y="1347"/>
                  </a:lnTo>
                  <a:lnTo>
                    <a:pt x="730" y="1347"/>
                  </a:lnTo>
                  <a:lnTo>
                    <a:pt x="727" y="1333"/>
                  </a:lnTo>
                  <a:lnTo>
                    <a:pt x="725" y="1325"/>
                  </a:lnTo>
                  <a:lnTo>
                    <a:pt x="724" y="1315"/>
                  </a:lnTo>
                  <a:lnTo>
                    <a:pt x="724" y="1315"/>
                  </a:lnTo>
                  <a:lnTo>
                    <a:pt x="724" y="1301"/>
                  </a:lnTo>
                  <a:lnTo>
                    <a:pt x="723" y="1290"/>
                  </a:lnTo>
                  <a:lnTo>
                    <a:pt x="723" y="1290"/>
                  </a:lnTo>
                  <a:lnTo>
                    <a:pt x="723" y="1280"/>
                  </a:lnTo>
                  <a:lnTo>
                    <a:pt x="723" y="1272"/>
                  </a:lnTo>
                  <a:lnTo>
                    <a:pt x="725" y="1263"/>
                  </a:lnTo>
                  <a:lnTo>
                    <a:pt x="731" y="1253"/>
                  </a:lnTo>
                  <a:lnTo>
                    <a:pt x="731" y="1253"/>
                  </a:lnTo>
                  <a:lnTo>
                    <a:pt x="734" y="1249"/>
                  </a:lnTo>
                  <a:lnTo>
                    <a:pt x="738" y="1246"/>
                  </a:lnTo>
                  <a:lnTo>
                    <a:pt x="749" y="1242"/>
                  </a:lnTo>
                  <a:lnTo>
                    <a:pt x="762" y="1238"/>
                  </a:lnTo>
                  <a:lnTo>
                    <a:pt x="776" y="1237"/>
                  </a:lnTo>
                  <a:lnTo>
                    <a:pt x="776" y="1237"/>
                  </a:lnTo>
                  <a:lnTo>
                    <a:pt x="795" y="1232"/>
                  </a:lnTo>
                  <a:lnTo>
                    <a:pt x="804" y="1230"/>
                  </a:lnTo>
                  <a:lnTo>
                    <a:pt x="809" y="1225"/>
                  </a:lnTo>
                  <a:lnTo>
                    <a:pt x="809" y="1225"/>
                  </a:lnTo>
                  <a:lnTo>
                    <a:pt x="812" y="1218"/>
                  </a:lnTo>
                  <a:lnTo>
                    <a:pt x="814" y="1209"/>
                  </a:lnTo>
                  <a:lnTo>
                    <a:pt x="815" y="1197"/>
                  </a:lnTo>
                  <a:lnTo>
                    <a:pt x="815" y="1185"/>
                  </a:lnTo>
                  <a:lnTo>
                    <a:pt x="812" y="1157"/>
                  </a:lnTo>
                  <a:lnTo>
                    <a:pt x="809" y="1144"/>
                  </a:lnTo>
                  <a:lnTo>
                    <a:pt x="807" y="1133"/>
                  </a:lnTo>
                  <a:lnTo>
                    <a:pt x="807" y="1133"/>
                  </a:lnTo>
                  <a:lnTo>
                    <a:pt x="802" y="1126"/>
                  </a:lnTo>
                  <a:lnTo>
                    <a:pt x="797" y="1120"/>
                  </a:lnTo>
                  <a:lnTo>
                    <a:pt x="793" y="1116"/>
                  </a:lnTo>
                  <a:lnTo>
                    <a:pt x="787" y="1113"/>
                  </a:lnTo>
                  <a:lnTo>
                    <a:pt x="787" y="1113"/>
                  </a:lnTo>
                  <a:lnTo>
                    <a:pt x="781" y="1111"/>
                  </a:lnTo>
                  <a:lnTo>
                    <a:pt x="777" y="1108"/>
                  </a:lnTo>
                  <a:lnTo>
                    <a:pt x="774" y="1104"/>
                  </a:lnTo>
                  <a:lnTo>
                    <a:pt x="773" y="1097"/>
                  </a:lnTo>
                  <a:lnTo>
                    <a:pt x="773" y="1097"/>
                  </a:lnTo>
                  <a:lnTo>
                    <a:pt x="772" y="1087"/>
                  </a:lnTo>
                  <a:lnTo>
                    <a:pt x="772" y="1087"/>
                  </a:lnTo>
                  <a:lnTo>
                    <a:pt x="770" y="1076"/>
                  </a:lnTo>
                  <a:lnTo>
                    <a:pt x="767" y="1071"/>
                  </a:lnTo>
                  <a:lnTo>
                    <a:pt x="765" y="1067"/>
                  </a:lnTo>
                  <a:lnTo>
                    <a:pt x="762" y="1067"/>
                  </a:lnTo>
                  <a:lnTo>
                    <a:pt x="762" y="1066"/>
                  </a:lnTo>
                  <a:lnTo>
                    <a:pt x="763" y="1066"/>
                  </a:lnTo>
                  <a:lnTo>
                    <a:pt x="763" y="1066"/>
                  </a:lnTo>
                  <a:lnTo>
                    <a:pt x="756" y="1062"/>
                  </a:lnTo>
                  <a:lnTo>
                    <a:pt x="748" y="1059"/>
                  </a:lnTo>
                  <a:lnTo>
                    <a:pt x="748" y="1059"/>
                  </a:lnTo>
                  <a:lnTo>
                    <a:pt x="742" y="1056"/>
                  </a:lnTo>
                  <a:lnTo>
                    <a:pt x="737" y="1053"/>
                  </a:lnTo>
                  <a:lnTo>
                    <a:pt x="728" y="1046"/>
                  </a:lnTo>
                  <a:lnTo>
                    <a:pt x="720" y="1036"/>
                  </a:lnTo>
                  <a:lnTo>
                    <a:pt x="713" y="1025"/>
                  </a:lnTo>
                  <a:lnTo>
                    <a:pt x="707" y="1014"/>
                  </a:lnTo>
                  <a:lnTo>
                    <a:pt x="704" y="1004"/>
                  </a:lnTo>
                  <a:lnTo>
                    <a:pt x="702" y="996"/>
                  </a:lnTo>
                  <a:lnTo>
                    <a:pt x="703" y="990"/>
                  </a:lnTo>
                  <a:lnTo>
                    <a:pt x="703" y="990"/>
                  </a:lnTo>
                  <a:lnTo>
                    <a:pt x="706" y="979"/>
                  </a:lnTo>
                  <a:lnTo>
                    <a:pt x="706" y="979"/>
                  </a:lnTo>
                  <a:lnTo>
                    <a:pt x="709" y="969"/>
                  </a:lnTo>
                  <a:lnTo>
                    <a:pt x="710" y="959"/>
                  </a:lnTo>
                  <a:lnTo>
                    <a:pt x="710" y="959"/>
                  </a:lnTo>
                  <a:lnTo>
                    <a:pt x="710" y="955"/>
                  </a:lnTo>
                  <a:lnTo>
                    <a:pt x="707" y="951"/>
                  </a:lnTo>
                  <a:lnTo>
                    <a:pt x="700" y="940"/>
                  </a:lnTo>
                  <a:lnTo>
                    <a:pt x="686" y="924"/>
                  </a:lnTo>
                  <a:lnTo>
                    <a:pt x="686" y="924"/>
                  </a:lnTo>
                  <a:lnTo>
                    <a:pt x="686" y="928"/>
                  </a:lnTo>
                  <a:lnTo>
                    <a:pt x="688" y="930"/>
                  </a:lnTo>
                  <a:lnTo>
                    <a:pt x="686" y="930"/>
                  </a:lnTo>
                  <a:lnTo>
                    <a:pt x="78" y="941"/>
                  </a:lnTo>
                  <a:lnTo>
                    <a:pt x="78" y="940"/>
                  </a:lnTo>
                  <a:lnTo>
                    <a:pt x="685" y="928"/>
                  </a:lnTo>
                  <a:lnTo>
                    <a:pt x="685" y="928"/>
                  </a:lnTo>
                  <a:lnTo>
                    <a:pt x="678" y="867"/>
                  </a:lnTo>
                  <a:lnTo>
                    <a:pt x="678" y="867"/>
                  </a:lnTo>
                  <a:lnTo>
                    <a:pt x="676" y="861"/>
                  </a:lnTo>
                  <a:lnTo>
                    <a:pt x="674" y="856"/>
                  </a:lnTo>
                  <a:lnTo>
                    <a:pt x="671" y="851"/>
                  </a:lnTo>
                  <a:lnTo>
                    <a:pt x="667" y="847"/>
                  </a:lnTo>
                  <a:lnTo>
                    <a:pt x="657" y="840"/>
                  </a:lnTo>
                  <a:lnTo>
                    <a:pt x="646" y="833"/>
                  </a:lnTo>
                  <a:lnTo>
                    <a:pt x="646" y="833"/>
                  </a:lnTo>
                  <a:lnTo>
                    <a:pt x="633" y="826"/>
                  </a:lnTo>
                  <a:lnTo>
                    <a:pt x="633" y="826"/>
                  </a:lnTo>
                  <a:lnTo>
                    <a:pt x="618" y="815"/>
                  </a:lnTo>
                  <a:lnTo>
                    <a:pt x="606" y="802"/>
                  </a:lnTo>
                  <a:lnTo>
                    <a:pt x="601" y="795"/>
                  </a:lnTo>
                  <a:lnTo>
                    <a:pt x="598" y="788"/>
                  </a:lnTo>
                  <a:lnTo>
                    <a:pt x="595" y="781"/>
                  </a:lnTo>
                  <a:lnTo>
                    <a:pt x="594" y="774"/>
                  </a:lnTo>
                  <a:lnTo>
                    <a:pt x="594" y="774"/>
                  </a:lnTo>
                  <a:lnTo>
                    <a:pt x="591" y="770"/>
                  </a:lnTo>
                  <a:lnTo>
                    <a:pt x="587" y="766"/>
                  </a:lnTo>
                  <a:lnTo>
                    <a:pt x="581" y="762"/>
                  </a:lnTo>
                  <a:lnTo>
                    <a:pt x="573" y="759"/>
                  </a:lnTo>
                  <a:lnTo>
                    <a:pt x="555" y="752"/>
                  </a:lnTo>
                  <a:lnTo>
                    <a:pt x="534" y="746"/>
                  </a:lnTo>
                  <a:lnTo>
                    <a:pt x="534" y="746"/>
                  </a:lnTo>
                  <a:lnTo>
                    <a:pt x="515" y="742"/>
                  </a:lnTo>
                  <a:lnTo>
                    <a:pt x="515" y="742"/>
                  </a:lnTo>
                  <a:lnTo>
                    <a:pt x="508" y="739"/>
                  </a:lnTo>
                  <a:lnTo>
                    <a:pt x="503" y="735"/>
                  </a:lnTo>
                  <a:lnTo>
                    <a:pt x="498" y="731"/>
                  </a:lnTo>
                  <a:lnTo>
                    <a:pt x="496" y="727"/>
                  </a:lnTo>
                  <a:lnTo>
                    <a:pt x="494" y="723"/>
                  </a:lnTo>
                  <a:lnTo>
                    <a:pt x="494" y="716"/>
                  </a:lnTo>
                  <a:lnTo>
                    <a:pt x="494" y="703"/>
                  </a:lnTo>
                  <a:lnTo>
                    <a:pt x="494" y="703"/>
                  </a:lnTo>
                  <a:lnTo>
                    <a:pt x="494" y="685"/>
                  </a:lnTo>
                  <a:lnTo>
                    <a:pt x="494" y="685"/>
                  </a:lnTo>
                  <a:lnTo>
                    <a:pt x="496" y="659"/>
                  </a:lnTo>
                  <a:lnTo>
                    <a:pt x="498" y="640"/>
                  </a:lnTo>
                  <a:lnTo>
                    <a:pt x="498" y="640"/>
                  </a:lnTo>
                  <a:lnTo>
                    <a:pt x="501" y="615"/>
                  </a:lnTo>
                  <a:lnTo>
                    <a:pt x="501" y="615"/>
                  </a:lnTo>
                  <a:lnTo>
                    <a:pt x="501" y="603"/>
                  </a:lnTo>
                  <a:lnTo>
                    <a:pt x="500" y="599"/>
                  </a:lnTo>
                  <a:lnTo>
                    <a:pt x="498" y="598"/>
                  </a:lnTo>
                  <a:lnTo>
                    <a:pt x="498" y="598"/>
                  </a:lnTo>
                  <a:lnTo>
                    <a:pt x="496" y="596"/>
                  </a:lnTo>
                  <a:lnTo>
                    <a:pt x="491" y="596"/>
                  </a:lnTo>
                  <a:lnTo>
                    <a:pt x="491" y="596"/>
                  </a:lnTo>
                  <a:lnTo>
                    <a:pt x="486" y="595"/>
                  </a:lnTo>
                  <a:lnTo>
                    <a:pt x="482" y="595"/>
                  </a:lnTo>
                  <a:lnTo>
                    <a:pt x="479" y="594"/>
                  </a:lnTo>
                  <a:lnTo>
                    <a:pt x="479" y="594"/>
                  </a:lnTo>
                  <a:lnTo>
                    <a:pt x="476" y="591"/>
                  </a:lnTo>
                  <a:lnTo>
                    <a:pt x="475" y="588"/>
                  </a:lnTo>
                  <a:lnTo>
                    <a:pt x="475" y="588"/>
                  </a:lnTo>
                  <a:lnTo>
                    <a:pt x="475" y="582"/>
                  </a:lnTo>
                  <a:lnTo>
                    <a:pt x="479" y="575"/>
                  </a:lnTo>
                  <a:lnTo>
                    <a:pt x="491" y="559"/>
                  </a:lnTo>
                  <a:lnTo>
                    <a:pt x="491" y="559"/>
                  </a:lnTo>
                  <a:lnTo>
                    <a:pt x="501" y="547"/>
                  </a:lnTo>
                  <a:lnTo>
                    <a:pt x="510" y="536"/>
                  </a:lnTo>
                  <a:lnTo>
                    <a:pt x="510" y="536"/>
                  </a:lnTo>
                  <a:lnTo>
                    <a:pt x="518" y="525"/>
                  </a:lnTo>
                  <a:lnTo>
                    <a:pt x="525" y="517"/>
                  </a:lnTo>
                  <a:lnTo>
                    <a:pt x="525" y="517"/>
                  </a:lnTo>
                  <a:lnTo>
                    <a:pt x="532" y="510"/>
                  </a:lnTo>
                  <a:lnTo>
                    <a:pt x="538" y="503"/>
                  </a:lnTo>
                  <a:lnTo>
                    <a:pt x="539" y="494"/>
                  </a:lnTo>
                  <a:lnTo>
                    <a:pt x="541" y="483"/>
                  </a:lnTo>
                  <a:lnTo>
                    <a:pt x="541" y="483"/>
                  </a:lnTo>
                  <a:lnTo>
                    <a:pt x="539" y="472"/>
                  </a:lnTo>
                  <a:lnTo>
                    <a:pt x="541" y="463"/>
                  </a:lnTo>
                  <a:lnTo>
                    <a:pt x="543" y="454"/>
                  </a:lnTo>
                  <a:lnTo>
                    <a:pt x="546" y="444"/>
                  </a:lnTo>
                  <a:lnTo>
                    <a:pt x="546" y="444"/>
                  </a:lnTo>
                  <a:lnTo>
                    <a:pt x="552" y="431"/>
                  </a:lnTo>
                  <a:lnTo>
                    <a:pt x="557" y="413"/>
                  </a:lnTo>
                  <a:lnTo>
                    <a:pt x="559" y="406"/>
                  </a:lnTo>
                  <a:lnTo>
                    <a:pt x="559" y="406"/>
                  </a:lnTo>
                  <a:lnTo>
                    <a:pt x="560" y="400"/>
                  </a:lnTo>
                  <a:lnTo>
                    <a:pt x="560" y="400"/>
                  </a:lnTo>
                  <a:lnTo>
                    <a:pt x="557" y="396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9" y="395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4" y="386"/>
                  </a:lnTo>
                  <a:lnTo>
                    <a:pt x="567" y="383"/>
                  </a:lnTo>
                  <a:lnTo>
                    <a:pt x="570" y="382"/>
                  </a:lnTo>
                  <a:lnTo>
                    <a:pt x="570" y="382"/>
                  </a:lnTo>
                  <a:lnTo>
                    <a:pt x="573" y="379"/>
                  </a:lnTo>
                  <a:lnTo>
                    <a:pt x="580" y="374"/>
                  </a:lnTo>
                  <a:lnTo>
                    <a:pt x="580" y="374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46" y="311"/>
                  </a:lnTo>
                  <a:lnTo>
                    <a:pt x="661" y="295"/>
                  </a:lnTo>
                  <a:lnTo>
                    <a:pt x="672" y="284"/>
                  </a:lnTo>
                  <a:lnTo>
                    <a:pt x="672" y="284"/>
                  </a:lnTo>
                  <a:lnTo>
                    <a:pt x="682" y="270"/>
                  </a:lnTo>
                  <a:lnTo>
                    <a:pt x="682" y="270"/>
                  </a:lnTo>
                  <a:lnTo>
                    <a:pt x="695" y="253"/>
                  </a:lnTo>
                  <a:lnTo>
                    <a:pt x="704" y="245"/>
                  </a:lnTo>
                  <a:lnTo>
                    <a:pt x="717" y="234"/>
                  </a:lnTo>
                  <a:lnTo>
                    <a:pt x="717" y="234"/>
                  </a:lnTo>
                  <a:lnTo>
                    <a:pt x="727" y="227"/>
                  </a:lnTo>
                  <a:lnTo>
                    <a:pt x="741" y="220"/>
                  </a:lnTo>
                  <a:lnTo>
                    <a:pt x="756" y="213"/>
                  </a:lnTo>
                  <a:lnTo>
                    <a:pt x="772" y="207"/>
                  </a:lnTo>
                  <a:lnTo>
                    <a:pt x="802" y="197"/>
                  </a:lnTo>
                  <a:lnTo>
                    <a:pt x="822" y="192"/>
                  </a:lnTo>
                  <a:lnTo>
                    <a:pt x="822" y="192"/>
                  </a:lnTo>
                  <a:lnTo>
                    <a:pt x="802" y="190"/>
                  </a:lnTo>
                  <a:lnTo>
                    <a:pt x="784" y="187"/>
                  </a:lnTo>
                  <a:lnTo>
                    <a:pt x="784" y="187"/>
                  </a:lnTo>
                  <a:lnTo>
                    <a:pt x="774" y="186"/>
                  </a:lnTo>
                  <a:lnTo>
                    <a:pt x="759" y="185"/>
                  </a:lnTo>
                  <a:lnTo>
                    <a:pt x="759" y="18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4" name="Freeform 84"/>
            <p:cNvSpPr/>
            <p:nvPr/>
          </p:nvSpPr>
          <p:spPr bwMode="auto">
            <a:xfrm>
              <a:off x="2173288" y="2106613"/>
              <a:ext cx="669925" cy="407987"/>
            </a:xfrm>
            <a:custGeom>
              <a:avLst/>
              <a:gdLst>
                <a:gd name="T0" fmla="*/ 530 w 845"/>
                <a:gd name="T1" fmla="*/ 25 h 514"/>
                <a:gd name="T2" fmla="*/ 530 w 845"/>
                <a:gd name="T3" fmla="*/ 25 h 514"/>
                <a:gd name="T4" fmla="*/ 422 w 845"/>
                <a:gd name="T5" fmla="*/ 19 h 514"/>
                <a:gd name="T6" fmla="*/ 269 w 845"/>
                <a:gd name="T7" fmla="*/ 12 h 514"/>
                <a:gd name="T8" fmla="*/ 48 w 845"/>
                <a:gd name="T9" fmla="*/ 0 h 514"/>
                <a:gd name="T10" fmla="*/ 0 w 845"/>
                <a:gd name="T11" fmla="*/ 475 h 514"/>
                <a:gd name="T12" fmla="*/ 0 w 845"/>
                <a:gd name="T13" fmla="*/ 475 h 514"/>
                <a:gd name="T14" fmla="*/ 28 w 845"/>
                <a:gd name="T15" fmla="*/ 477 h 514"/>
                <a:gd name="T16" fmla="*/ 67 w 845"/>
                <a:gd name="T17" fmla="*/ 480 h 514"/>
                <a:gd name="T18" fmla="*/ 173 w 845"/>
                <a:gd name="T19" fmla="*/ 487 h 514"/>
                <a:gd name="T20" fmla="*/ 301 w 845"/>
                <a:gd name="T21" fmla="*/ 493 h 514"/>
                <a:gd name="T22" fmla="*/ 442 w 845"/>
                <a:gd name="T23" fmla="*/ 498 h 514"/>
                <a:gd name="T24" fmla="*/ 699 w 845"/>
                <a:gd name="T25" fmla="*/ 508 h 514"/>
                <a:gd name="T26" fmla="*/ 842 w 845"/>
                <a:gd name="T27" fmla="*/ 514 h 514"/>
                <a:gd name="T28" fmla="*/ 842 w 845"/>
                <a:gd name="T29" fmla="*/ 514 h 514"/>
                <a:gd name="T30" fmla="*/ 842 w 845"/>
                <a:gd name="T31" fmla="*/ 505 h 514"/>
                <a:gd name="T32" fmla="*/ 844 w 845"/>
                <a:gd name="T33" fmla="*/ 505 h 514"/>
                <a:gd name="T34" fmla="*/ 844 w 845"/>
                <a:gd name="T35" fmla="*/ 505 h 514"/>
                <a:gd name="T36" fmla="*/ 844 w 845"/>
                <a:gd name="T37" fmla="*/ 514 h 514"/>
                <a:gd name="T38" fmla="*/ 844 w 845"/>
                <a:gd name="T39" fmla="*/ 514 h 514"/>
                <a:gd name="T40" fmla="*/ 845 w 845"/>
                <a:gd name="T41" fmla="*/ 514 h 514"/>
                <a:gd name="T42" fmla="*/ 845 w 845"/>
                <a:gd name="T43" fmla="*/ 514 h 514"/>
                <a:gd name="T44" fmla="*/ 844 w 845"/>
                <a:gd name="T45" fmla="*/ 473 h 514"/>
                <a:gd name="T46" fmla="*/ 841 w 845"/>
                <a:gd name="T47" fmla="*/ 447 h 514"/>
                <a:gd name="T48" fmla="*/ 839 w 845"/>
                <a:gd name="T49" fmla="*/ 435 h 514"/>
                <a:gd name="T50" fmla="*/ 838 w 845"/>
                <a:gd name="T51" fmla="*/ 427 h 514"/>
                <a:gd name="T52" fmla="*/ 838 w 845"/>
                <a:gd name="T53" fmla="*/ 427 h 514"/>
                <a:gd name="T54" fmla="*/ 827 w 845"/>
                <a:gd name="T55" fmla="*/ 392 h 514"/>
                <a:gd name="T56" fmla="*/ 818 w 845"/>
                <a:gd name="T57" fmla="*/ 360 h 514"/>
                <a:gd name="T58" fmla="*/ 818 w 845"/>
                <a:gd name="T59" fmla="*/ 360 h 514"/>
                <a:gd name="T60" fmla="*/ 817 w 845"/>
                <a:gd name="T61" fmla="*/ 348 h 514"/>
                <a:gd name="T62" fmla="*/ 817 w 845"/>
                <a:gd name="T63" fmla="*/ 330 h 514"/>
                <a:gd name="T64" fmla="*/ 817 w 845"/>
                <a:gd name="T65" fmla="*/ 291 h 514"/>
                <a:gd name="T66" fmla="*/ 817 w 845"/>
                <a:gd name="T67" fmla="*/ 291 h 514"/>
                <a:gd name="T68" fmla="*/ 817 w 845"/>
                <a:gd name="T69" fmla="*/ 278 h 514"/>
                <a:gd name="T70" fmla="*/ 817 w 845"/>
                <a:gd name="T71" fmla="*/ 278 h 514"/>
                <a:gd name="T72" fmla="*/ 816 w 845"/>
                <a:gd name="T73" fmla="*/ 266 h 514"/>
                <a:gd name="T74" fmla="*/ 809 w 845"/>
                <a:gd name="T75" fmla="*/ 241 h 514"/>
                <a:gd name="T76" fmla="*/ 809 w 845"/>
                <a:gd name="T77" fmla="*/ 241 h 514"/>
                <a:gd name="T78" fmla="*/ 797 w 845"/>
                <a:gd name="T79" fmla="*/ 199 h 514"/>
                <a:gd name="T80" fmla="*/ 793 w 845"/>
                <a:gd name="T81" fmla="*/ 179 h 514"/>
                <a:gd name="T82" fmla="*/ 790 w 845"/>
                <a:gd name="T83" fmla="*/ 161 h 514"/>
                <a:gd name="T84" fmla="*/ 790 w 845"/>
                <a:gd name="T85" fmla="*/ 161 h 514"/>
                <a:gd name="T86" fmla="*/ 786 w 845"/>
                <a:gd name="T87" fmla="*/ 127 h 514"/>
                <a:gd name="T88" fmla="*/ 785 w 845"/>
                <a:gd name="T89" fmla="*/ 85 h 514"/>
                <a:gd name="T90" fmla="*/ 783 w 845"/>
                <a:gd name="T91" fmla="*/ 28 h 514"/>
                <a:gd name="T92" fmla="*/ 783 w 845"/>
                <a:gd name="T93" fmla="*/ 28 h 514"/>
                <a:gd name="T94" fmla="*/ 687 w 845"/>
                <a:gd name="T95" fmla="*/ 26 h 514"/>
                <a:gd name="T96" fmla="*/ 607 w 845"/>
                <a:gd name="T97" fmla="*/ 26 h 514"/>
                <a:gd name="T98" fmla="*/ 530 w 845"/>
                <a:gd name="T99" fmla="*/ 25 h 514"/>
                <a:gd name="T100" fmla="*/ 530 w 845"/>
                <a:gd name="T101" fmla="*/ 25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5" h="514">
                  <a:moveTo>
                    <a:pt x="530" y="25"/>
                  </a:moveTo>
                  <a:lnTo>
                    <a:pt x="530" y="25"/>
                  </a:lnTo>
                  <a:lnTo>
                    <a:pt x="422" y="19"/>
                  </a:lnTo>
                  <a:lnTo>
                    <a:pt x="269" y="12"/>
                  </a:lnTo>
                  <a:lnTo>
                    <a:pt x="48" y="0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28" y="477"/>
                  </a:lnTo>
                  <a:lnTo>
                    <a:pt x="67" y="480"/>
                  </a:lnTo>
                  <a:lnTo>
                    <a:pt x="173" y="487"/>
                  </a:lnTo>
                  <a:lnTo>
                    <a:pt x="301" y="493"/>
                  </a:lnTo>
                  <a:lnTo>
                    <a:pt x="442" y="498"/>
                  </a:lnTo>
                  <a:lnTo>
                    <a:pt x="699" y="508"/>
                  </a:lnTo>
                  <a:lnTo>
                    <a:pt x="842" y="514"/>
                  </a:lnTo>
                  <a:lnTo>
                    <a:pt x="842" y="514"/>
                  </a:lnTo>
                  <a:lnTo>
                    <a:pt x="842" y="505"/>
                  </a:lnTo>
                  <a:lnTo>
                    <a:pt x="844" y="505"/>
                  </a:lnTo>
                  <a:lnTo>
                    <a:pt x="844" y="505"/>
                  </a:lnTo>
                  <a:lnTo>
                    <a:pt x="844" y="514"/>
                  </a:lnTo>
                  <a:lnTo>
                    <a:pt x="844" y="514"/>
                  </a:lnTo>
                  <a:lnTo>
                    <a:pt x="845" y="514"/>
                  </a:lnTo>
                  <a:lnTo>
                    <a:pt x="845" y="514"/>
                  </a:lnTo>
                  <a:lnTo>
                    <a:pt x="844" y="473"/>
                  </a:lnTo>
                  <a:lnTo>
                    <a:pt x="841" y="447"/>
                  </a:lnTo>
                  <a:lnTo>
                    <a:pt x="839" y="435"/>
                  </a:lnTo>
                  <a:lnTo>
                    <a:pt x="838" y="427"/>
                  </a:lnTo>
                  <a:lnTo>
                    <a:pt x="838" y="427"/>
                  </a:lnTo>
                  <a:lnTo>
                    <a:pt x="827" y="392"/>
                  </a:lnTo>
                  <a:lnTo>
                    <a:pt x="818" y="360"/>
                  </a:lnTo>
                  <a:lnTo>
                    <a:pt x="818" y="360"/>
                  </a:lnTo>
                  <a:lnTo>
                    <a:pt x="817" y="348"/>
                  </a:lnTo>
                  <a:lnTo>
                    <a:pt x="817" y="330"/>
                  </a:lnTo>
                  <a:lnTo>
                    <a:pt x="817" y="291"/>
                  </a:lnTo>
                  <a:lnTo>
                    <a:pt x="817" y="291"/>
                  </a:lnTo>
                  <a:lnTo>
                    <a:pt x="817" y="278"/>
                  </a:lnTo>
                  <a:lnTo>
                    <a:pt x="817" y="278"/>
                  </a:lnTo>
                  <a:lnTo>
                    <a:pt x="816" y="266"/>
                  </a:lnTo>
                  <a:lnTo>
                    <a:pt x="809" y="241"/>
                  </a:lnTo>
                  <a:lnTo>
                    <a:pt x="809" y="241"/>
                  </a:lnTo>
                  <a:lnTo>
                    <a:pt x="797" y="199"/>
                  </a:lnTo>
                  <a:lnTo>
                    <a:pt x="793" y="179"/>
                  </a:lnTo>
                  <a:lnTo>
                    <a:pt x="790" y="161"/>
                  </a:lnTo>
                  <a:lnTo>
                    <a:pt x="790" y="161"/>
                  </a:lnTo>
                  <a:lnTo>
                    <a:pt x="786" y="127"/>
                  </a:lnTo>
                  <a:lnTo>
                    <a:pt x="785" y="85"/>
                  </a:lnTo>
                  <a:lnTo>
                    <a:pt x="783" y="28"/>
                  </a:lnTo>
                  <a:lnTo>
                    <a:pt x="783" y="28"/>
                  </a:lnTo>
                  <a:lnTo>
                    <a:pt x="687" y="26"/>
                  </a:lnTo>
                  <a:lnTo>
                    <a:pt x="607" y="26"/>
                  </a:lnTo>
                  <a:lnTo>
                    <a:pt x="530" y="25"/>
                  </a:lnTo>
                  <a:lnTo>
                    <a:pt x="530" y="2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5" name="Freeform 85"/>
            <p:cNvSpPr/>
            <p:nvPr/>
          </p:nvSpPr>
          <p:spPr bwMode="auto">
            <a:xfrm>
              <a:off x="3697288" y="2811463"/>
              <a:ext cx="1254125" cy="708025"/>
            </a:xfrm>
            <a:custGeom>
              <a:avLst/>
              <a:gdLst>
                <a:gd name="T0" fmla="*/ 808 w 1580"/>
                <a:gd name="T1" fmla="*/ 129 h 891"/>
                <a:gd name="T2" fmla="*/ 681 w 1580"/>
                <a:gd name="T3" fmla="*/ 220 h 891"/>
                <a:gd name="T4" fmla="*/ 623 w 1580"/>
                <a:gd name="T5" fmla="*/ 227 h 891"/>
                <a:gd name="T6" fmla="*/ 591 w 1580"/>
                <a:gd name="T7" fmla="*/ 228 h 891"/>
                <a:gd name="T8" fmla="*/ 548 w 1580"/>
                <a:gd name="T9" fmla="*/ 225 h 891"/>
                <a:gd name="T10" fmla="*/ 333 w 1580"/>
                <a:gd name="T11" fmla="*/ 227 h 891"/>
                <a:gd name="T12" fmla="*/ 80 w 1580"/>
                <a:gd name="T13" fmla="*/ 251 h 891"/>
                <a:gd name="T14" fmla="*/ 50 w 1580"/>
                <a:gd name="T15" fmla="*/ 272 h 891"/>
                <a:gd name="T16" fmla="*/ 15 w 1580"/>
                <a:gd name="T17" fmla="*/ 262 h 891"/>
                <a:gd name="T18" fmla="*/ 13 w 1580"/>
                <a:gd name="T19" fmla="*/ 343 h 891"/>
                <a:gd name="T20" fmla="*/ 36 w 1580"/>
                <a:gd name="T21" fmla="*/ 553 h 891"/>
                <a:gd name="T22" fmla="*/ 38 w 1580"/>
                <a:gd name="T23" fmla="*/ 713 h 891"/>
                <a:gd name="T24" fmla="*/ 29 w 1580"/>
                <a:gd name="T25" fmla="*/ 783 h 891"/>
                <a:gd name="T26" fmla="*/ 4 w 1580"/>
                <a:gd name="T27" fmla="*/ 831 h 891"/>
                <a:gd name="T28" fmla="*/ 36 w 1580"/>
                <a:gd name="T29" fmla="*/ 880 h 891"/>
                <a:gd name="T30" fmla="*/ 99 w 1580"/>
                <a:gd name="T31" fmla="*/ 880 h 891"/>
                <a:gd name="T32" fmla="*/ 120 w 1580"/>
                <a:gd name="T33" fmla="*/ 878 h 891"/>
                <a:gd name="T34" fmla="*/ 167 w 1580"/>
                <a:gd name="T35" fmla="*/ 868 h 891"/>
                <a:gd name="T36" fmla="*/ 197 w 1580"/>
                <a:gd name="T37" fmla="*/ 825 h 891"/>
                <a:gd name="T38" fmla="*/ 231 w 1580"/>
                <a:gd name="T39" fmla="*/ 842 h 891"/>
                <a:gd name="T40" fmla="*/ 244 w 1580"/>
                <a:gd name="T41" fmla="*/ 840 h 891"/>
                <a:gd name="T42" fmla="*/ 258 w 1580"/>
                <a:gd name="T43" fmla="*/ 796 h 891"/>
                <a:gd name="T44" fmla="*/ 317 w 1580"/>
                <a:gd name="T45" fmla="*/ 763 h 891"/>
                <a:gd name="T46" fmla="*/ 310 w 1580"/>
                <a:gd name="T47" fmla="*/ 724 h 891"/>
                <a:gd name="T48" fmla="*/ 322 w 1580"/>
                <a:gd name="T49" fmla="*/ 713 h 891"/>
                <a:gd name="T50" fmla="*/ 368 w 1580"/>
                <a:gd name="T51" fmla="*/ 713 h 891"/>
                <a:gd name="T52" fmla="*/ 387 w 1580"/>
                <a:gd name="T53" fmla="*/ 658 h 891"/>
                <a:gd name="T54" fmla="*/ 416 w 1580"/>
                <a:gd name="T55" fmla="*/ 648 h 891"/>
                <a:gd name="T56" fmla="*/ 452 w 1580"/>
                <a:gd name="T57" fmla="*/ 677 h 891"/>
                <a:gd name="T58" fmla="*/ 506 w 1580"/>
                <a:gd name="T59" fmla="*/ 686 h 891"/>
                <a:gd name="T60" fmla="*/ 529 w 1580"/>
                <a:gd name="T61" fmla="*/ 688 h 891"/>
                <a:gd name="T62" fmla="*/ 602 w 1580"/>
                <a:gd name="T63" fmla="*/ 692 h 891"/>
                <a:gd name="T64" fmla="*/ 618 w 1580"/>
                <a:gd name="T65" fmla="*/ 675 h 891"/>
                <a:gd name="T66" fmla="*/ 637 w 1580"/>
                <a:gd name="T67" fmla="*/ 688 h 891"/>
                <a:gd name="T68" fmla="*/ 671 w 1580"/>
                <a:gd name="T69" fmla="*/ 707 h 891"/>
                <a:gd name="T70" fmla="*/ 688 w 1580"/>
                <a:gd name="T71" fmla="*/ 727 h 891"/>
                <a:gd name="T72" fmla="*/ 712 w 1580"/>
                <a:gd name="T73" fmla="*/ 682 h 891"/>
                <a:gd name="T74" fmla="*/ 730 w 1580"/>
                <a:gd name="T75" fmla="*/ 632 h 891"/>
                <a:gd name="T76" fmla="*/ 747 w 1580"/>
                <a:gd name="T77" fmla="*/ 616 h 891"/>
                <a:gd name="T78" fmla="*/ 769 w 1580"/>
                <a:gd name="T79" fmla="*/ 581 h 891"/>
                <a:gd name="T80" fmla="*/ 818 w 1580"/>
                <a:gd name="T81" fmla="*/ 535 h 891"/>
                <a:gd name="T82" fmla="*/ 870 w 1580"/>
                <a:gd name="T83" fmla="*/ 332 h 891"/>
                <a:gd name="T84" fmla="*/ 1184 w 1580"/>
                <a:gd name="T85" fmla="*/ 420 h 891"/>
                <a:gd name="T86" fmla="*/ 1458 w 1580"/>
                <a:gd name="T87" fmla="*/ 357 h 891"/>
                <a:gd name="T88" fmla="*/ 1509 w 1580"/>
                <a:gd name="T89" fmla="*/ 337 h 891"/>
                <a:gd name="T90" fmla="*/ 1545 w 1580"/>
                <a:gd name="T91" fmla="*/ 315 h 891"/>
                <a:gd name="T92" fmla="*/ 1572 w 1580"/>
                <a:gd name="T93" fmla="*/ 255 h 891"/>
                <a:gd name="T94" fmla="*/ 1534 w 1580"/>
                <a:gd name="T95" fmla="*/ 234 h 891"/>
                <a:gd name="T96" fmla="*/ 1521 w 1580"/>
                <a:gd name="T97" fmla="*/ 218 h 891"/>
                <a:gd name="T98" fmla="*/ 1513 w 1580"/>
                <a:gd name="T99" fmla="*/ 202 h 891"/>
                <a:gd name="T100" fmla="*/ 1506 w 1580"/>
                <a:gd name="T101" fmla="*/ 155 h 891"/>
                <a:gd name="T102" fmla="*/ 1520 w 1580"/>
                <a:gd name="T103" fmla="*/ 95 h 891"/>
                <a:gd name="T104" fmla="*/ 1497 w 1580"/>
                <a:gd name="T105" fmla="*/ 67 h 891"/>
                <a:gd name="T106" fmla="*/ 1489 w 1580"/>
                <a:gd name="T107" fmla="*/ 39 h 891"/>
                <a:gd name="T108" fmla="*/ 1476 w 1580"/>
                <a:gd name="T109" fmla="*/ 14 h 891"/>
                <a:gd name="T110" fmla="*/ 920 w 1580"/>
                <a:gd name="T111" fmla="*/ 97 h 891"/>
                <a:gd name="T112" fmla="*/ 901 w 1580"/>
                <a:gd name="T113" fmla="*/ 73 h 891"/>
                <a:gd name="T114" fmla="*/ 839 w 1580"/>
                <a:gd name="T115" fmla="*/ 11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0" h="891">
                  <a:moveTo>
                    <a:pt x="840" y="118"/>
                  </a:moveTo>
                  <a:lnTo>
                    <a:pt x="840" y="118"/>
                  </a:lnTo>
                  <a:lnTo>
                    <a:pt x="836" y="116"/>
                  </a:lnTo>
                  <a:lnTo>
                    <a:pt x="836" y="118"/>
                  </a:lnTo>
                  <a:lnTo>
                    <a:pt x="836" y="118"/>
                  </a:lnTo>
                  <a:lnTo>
                    <a:pt x="829" y="118"/>
                  </a:lnTo>
                  <a:lnTo>
                    <a:pt x="819" y="122"/>
                  </a:lnTo>
                  <a:lnTo>
                    <a:pt x="808" y="129"/>
                  </a:lnTo>
                  <a:lnTo>
                    <a:pt x="794" y="137"/>
                  </a:lnTo>
                  <a:lnTo>
                    <a:pt x="766" y="158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12" y="199"/>
                  </a:lnTo>
                  <a:lnTo>
                    <a:pt x="693" y="213"/>
                  </a:lnTo>
                  <a:lnTo>
                    <a:pt x="693" y="213"/>
                  </a:lnTo>
                  <a:lnTo>
                    <a:pt x="681" y="220"/>
                  </a:lnTo>
                  <a:lnTo>
                    <a:pt x="670" y="223"/>
                  </a:lnTo>
                  <a:lnTo>
                    <a:pt x="660" y="224"/>
                  </a:lnTo>
                  <a:lnTo>
                    <a:pt x="650" y="224"/>
                  </a:lnTo>
                  <a:lnTo>
                    <a:pt x="650" y="224"/>
                  </a:lnTo>
                  <a:lnTo>
                    <a:pt x="637" y="224"/>
                  </a:lnTo>
                  <a:lnTo>
                    <a:pt x="630" y="224"/>
                  </a:lnTo>
                  <a:lnTo>
                    <a:pt x="623" y="227"/>
                  </a:lnTo>
                  <a:lnTo>
                    <a:pt x="623" y="227"/>
                  </a:lnTo>
                  <a:lnTo>
                    <a:pt x="614" y="231"/>
                  </a:lnTo>
                  <a:lnTo>
                    <a:pt x="608" y="234"/>
                  </a:lnTo>
                  <a:lnTo>
                    <a:pt x="608" y="234"/>
                  </a:lnTo>
                  <a:lnTo>
                    <a:pt x="605" y="235"/>
                  </a:lnTo>
                  <a:lnTo>
                    <a:pt x="604" y="237"/>
                  </a:lnTo>
                  <a:lnTo>
                    <a:pt x="604" y="237"/>
                  </a:lnTo>
                  <a:lnTo>
                    <a:pt x="600" y="234"/>
                  </a:lnTo>
                  <a:lnTo>
                    <a:pt x="591" y="228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81" y="221"/>
                  </a:lnTo>
                  <a:lnTo>
                    <a:pt x="573" y="218"/>
                  </a:lnTo>
                  <a:lnTo>
                    <a:pt x="566" y="220"/>
                  </a:lnTo>
                  <a:lnTo>
                    <a:pt x="557" y="223"/>
                  </a:lnTo>
                  <a:lnTo>
                    <a:pt x="557" y="223"/>
                  </a:lnTo>
                  <a:lnTo>
                    <a:pt x="548" y="225"/>
                  </a:lnTo>
                  <a:lnTo>
                    <a:pt x="536" y="227"/>
                  </a:lnTo>
                  <a:lnTo>
                    <a:pt x="536" y="227"/>
                  </a:lnTo>
                  <a:lnTo>
                    <a:pt x="528" y="225"/>
                  </a:lnTo>
                  <a:lnTo>
                    <a:pt x="521" y="224"/>
                  </a:lnTo>
                  <a:lnTo>
                    <a:pt x="507" y="217"/>
                  </a:lnTo>
                  <a:lnTo>
                    <a:pt x="496" y="211"/>
                  </a:lnTo>
                  <a:lnTo>
                    <a:pt x="492" y="207"/>
                  </a:lnTo>
                  <a:lnTo>
                    <a:pt x="333" y="227"/>
                  </a:lnTo>
                  <a:lnTo>
                    <a:pt x="377" y="665"/>
                  </a:lnTo>
                  <a:lnTo>
                    <a:pt x="377" y="665"/>
                  </a:lnTo>
                  <a:lnTo>
                    <a:pt x="332" y="227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98" y="245"/>
                  </a:lnTo>
                  <a:lnTo>
                    <a:pt x="87" y="248"/>
                  </a:lnTo>
                  <a:lnTo>
                    <a:pt x="80" y="251"/>
                  </a:lnTo>
                  <a:lnTo>
                    <a:pt x="74" y="253"/>
                  </a:lnTo>
                  <a:lnTo>
                    <a:pt x="70" y="258"/>
                  </a:lnTo>
                  <a:lnTo>
                    <a:pt x="66" y="262"/>
                  </a:lnTo>
                  <a:lnTo>
                    <a:pt x="66" y="262"/>
                  </a:lnTo>
                  <a:lnTo>
                    <a:pt x="63" y="267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0" y="272"/>
                  </a:lnTo>
                  <a:lnTo>
                    <a:pt x="43" y="270"/>
                  </a:lnTo>
                  <a:lnTo>
                    <a:pt x="36" y="269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27" y="263"/>
                  </a:lnTo>
                  <a:lnTo>
                    <a:pt x="21" y="262"/>
                  </a:lnTo>
                  <a:lnTo>
                    <a:pt x="15" y="263"/>
                  </a:lnTo>
                  <a:lnTo>
                    <a:pt x="15" y="262"/>
                  </a:lnTo>
                  <a:lnTo>
                    <a:pt x="15" y="262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4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343"/>
                  </a:lnTo>
                  <a:lnTo>
                    <a:pt x="14" y="401"/>
                  </a:lnTo>
                  <a:lnTo>
                    <a:pt x="17" y="423"/>
                  </a:lnTo>
                  <a:lnTo>
                    <a:pt x="18" y="438"/>
                  </a:lnTo>
                  <a:lnTo>
                    <a:pt x="18" y="438"/>
                  </a:lnTo>
                  <a:lnTo>
                    <a:pt x="25" y="466"/>
                  </a:lnTo>
                  <a:lnTo>
                    <a:pt x="32" y="507"/>
                  </a:lnTo>
                  <a:lnTo>
                    <a:pt x="35" y="529"/>
                  </a:lnTo>
                  <a:lnTo>
                    <a:pt x="36" y="553"/>
                  </a:lnTo>
                  <a:lnTo>
                    <a:pt x="36" y="578"/>
                  </a:lnTo>
                  <a:lnTo>
                    <a:pt x="35" y="601"/>
                  </a:lnTo>
                  <a:lnTo>
                    <a:pt x="35" y="601"/>
                  </a:lnTo>
                  <a:lnTo>
                    <a:pt x="32" y="639"/>
                  </a:lnTo>
                  <a:lnTo>
                    <a:pt x="32" y="667"/>
                  </a:lnTo>
                  <a:lnTo>
                    <a:pt x="34" y="691"/>
                  </a:lnTo>
                  <a:lnTo>
                    <a:pt x="38" y="713"/>
                  </a:lnTo>
                  <a:lnTo>
                    <a:pt x="38" y="713"/>
                  </a:lnTo>
                  <a:lnTo>
                    <a:pt x="42" y="733"/>
                  </a:lnTo>
                  <a:lnTo>
                    <a:pt x="43" y="740"/>
                  </a:lnTo>
                  <a:lnTo>
                    <a:pt x="43" y="747"/>
                  </a:lnTo>
                  <a:lnTo>
                    <a:pt x="41" y="754"/>
                  </a:lnTo>
                  <a:lnTo>
                    <a:pt x="39" y="762"/>
                  </a:lnTo>
                  <a:lnTo>
                    <a:pt x="31" y="782"/>
                  </a:lnTo>
                  <a:lnTo>
                    <a:pt x="29" y="783"/>
                  </a:lnTo>
                  <a:lnTo>
                    <a:pt x="29" y="783"/>
                  </a:lnTo>
                  <a:lnTo>
                    <a:pt x="25" y="796"/>
                  </a:lnTo>
                  <a:lnTo>
                    <a:pt x="20" y="804"/>
                  </a:lnTo>
                  <a:lnTo>
                    <a:pt x="13" y="814"/>
                  </a:lnTo>
                  <a:lnTo>
                    <a:pt x="13" y="814"/>
                  </a:lnTo>
                  <a:lnTo>
                    <a:pt x="8" y="822"/>
                  </a:lnTo>
                  <a:lnTo>
                    <a:pt x="6" y="826"/>
                  </a:lnTo>
                  <a:lnTo>
                    <a:pt x="4" y="831"/>
                  </a:lnTo>
                  <a:lnTo>
                    <a:pt x="4" y="831"/>
                  </a:lnTo>
                  <a:lnTo>
                    <a:pt x="3" y="847"/>
                  </a:lnTo>
                  <a:lnTo>
                    <a:pt x="1" y="864"/>
                  </a:lnTo>
                  <a:lnTo>
                    <a:pt x="0" y="880"/>
                  </a:lnTo>
                  <a:lnTo>
                    <a:pt x="1" y="891"/>
                  </a:lnTo>
                  <a:lnTo>
                    <a:pt x="1" y="891"/>
                  </a:lnTo>
                  <a:lnTo>
                    <a:pt x="11" y="887"/>
                  </a:lnTo>
                  <a:lnTo>
                    <a:pt x="20" y="884"/>
                  </a:lnTo>
                  <a:lnTo>
                    <a:pt x="36" y="880"/>
                  </a:lnTo>
                  <a:lnTo>
                    <a:pt x="36" y="880"/>
                  </a:lnTo>
                  <a:lnTo>
                    <a:pt x="46" y="878"/>
                  </a:lnTo>
                  <a:lnTo>
                    <a:pt x="46" y="878"/>
                  </a:lnTo>
                  <a:lnTo>
                    <a:pt x="57" y="875"/>
                  </a:lnTo>
                  <a:lnTo>
                    <a:pt x="74" y="875"/>
                  </a:lnTo>
                  <a:lnTo>
                    <a:pt x="83" y="875"/>
                  </a:lnTo>
                  <a:lnTo>
                    <a:pt x="91" y="877"/>
                  </a:lnTo>
                  <a:lnTo>
                    <a:pt x="99" y="880"/>
                  </a:lnTo>
                  <a:lnTo>
                    <a:pt x="105" y="884"/>
                  </a:lnTo>
                  <a:lnTo>
                    <a:pt x="105" y="884"/>
                  </a:lnTo>
                  <a:lnTo>
                    <a:pt x="111" y="887"/>
                  </a:lnTo>
                  <a:lnTo>
                    <a:pt x="113" y="887"/>
                  </a:lnTo>
                  <a:lnTo>
                    <a:pt x="113" y="887"/>
                  </a:lnTo>
                  <a:lnTo>
                    <a:pt x="116" y="887"/>
                  </a:lnTo>
                  <a:lnTo>
                    <a:pt x="118" y="884"/>
                  </a:lnTo>
                  <a:lnTo>
                    <a:pt x="120" y="878"/>
                  </a:lnTo>
                  <a:lnTo>
                    <a:pt x="120" y="878"/>
                  </a:lnTo>
                  <a:lnTo>
                    <a:pt x="123" y="874"/>
                  </a:lnTo>
                  <a:lnTo>
                    <a:pt x="127" y="870"/>
                  </a:lnTo>
                  <a:lnTo>
                    <a:pt x="127" y="870"/>
                  </a:lnTo>
                  <a:lnTo>
                    <a:pt x="132" y="867"/>
                  </a:lnTo>
                  <a:lnTo>
                    <a:pt x="137" y="866"/>
                  </a:lnTo>
                  <a:lnTo>
                    <a:pt x="153" y="866"/>
                  </a:lnTo>
                  <a:lnTo>
                    <a:pt x="167" y="868"/>
                  </a:lnTo>
                  <a:lnTo>
                    <a:pt x="175" y="870"/>
                  </a:lnTo>
                  <a:lnTo>
                    <a:pt x="175" y="870"/>
                  </a:lnTo>
                  <a:lnTo>
                    <a:pt x="186" y="852"/>
                  </a:lnTo>
                  <a:lnTo>
                    <a:pt x="193" y="839"/>
                  </a:lnTo>
                  <a:lnTo>
                    <a:pt x="196" y="832"/>
                  </a:lnTo>
                  <a:lnTo>
                    <a:pt x="196" y="828"/>
                  </a:lnTo>
                  <a:lnTo>
                    <a:pt x="196" y="828"/>
                  </a:lnTo>
                  <a:lnTo>
                    <a:pt x="197" y="825"/>
                  </a:lnTo>
                  <a:lnTo>
                    <a:pt x="199" y="824"/>
                  </a:lnTo>
                  <a:lnTo>
                    <a:pt x="199" y="824"/>
                  </a:lnTo>
                  <a:lnTo>
                    <a:pt x="202" y="824"/>
                  </a:lnTo>
                  <a:lnTo>
                    <a:pt x="204" y="825"/>
                  </a:lnTo>
                  <a:lnTo>
                    <a:pt x="216" y="832"/>
                  </a:lnTo>
                  <a:lnTo>
                    <a:pt x="216" y="832"/>
                  </a:lnTo>
                  <a:lnTo>
                    <a:pt x="231" y="842"/>
                  </a:lnTo>
                  <a:lnTo>
                    <a:pt x="231" y="842"/>
                  </a:lnTo>
                  <a:lnTo>
                    <a:pt x="237" y="845"/>
                  </a:lnTo>
                  <a:lnTo>
                    <a:pt x="239" y="847"/>
                  </a:lnTo>
                  <a:lnTo>
                    <a:pt x="239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4" y="840"/>
                  </a:lnTo>
                  <a:lnTo>
                    <a:pt x="251" y="828"/>
                  </a:lnTo>
                  <a:lnTo>
                    <a:pt x="251" y="828"/>
                  </a:lnTo>
                  <a:lnTo>
                    <a:pt x="255" y="819"/>
                  </a:lnTo>
                  <a:lnTo>
                    <a:pt x="256" y="812"/>
                  </a:lnTo>
                  <a:lnTo>
                    <a:pt x="258" y="805"/>
                  </a:lnTo>
                  <a:lnTo>
                    <a:pt x="258" y="801"/>
                  </a:lnTo>
                  <a:lnTo>
                    <a:pt x="258" y="801"/>
                  </a:lnTo>
                  <a:lnTo>
                    <a:pt x="258" y="796"/>
                  </a:lnTo>
                  <a:lnTo>
                    <a:pt x="259" y="790"/>
                  </a:lnTo>
                  <a:lnTo>
                    <a:pt x="263" y="786"/>
                  </a:lnTo>
                  <a:lnTo>
                    <a:pt x="273" y="783"/>
                  </a:lnTo>
                  <a:lnTo>
                    <a:pt x="273" y="783"/>
                  </a:lnTo>
                  <a:lnTo>
                    <a:pt x="289" y="777"/>
                  </a:lnTo>
                  <a:lnTo>
                    <a:pt x="303" y="773"/>
                  </a:lnTo>
                  <a:lnTo>
                    <a:pt x="312" y="766"/>
                  </a:lnTo>
                  <a:lnTo>
                    <a:pt x="317" y="763"/>
                  </a:lnTo>
                  <a:lnTo>
                    <a:pt x="319" y="759"/>
                  </a:lnTo>
                  <a:lnTo>
                    <a:pt x="319" y="759"/>
                  </a:lnTo>
                  <a:lnTo>
                    <a:pt x="322" y="752"/>
                  </a:lnTo>
                  <a:lnTo>
                    <a:pt x="321" y="744"/>
                  </a:lnTo>
                  <a:lnTo>
                    <a:pt x="321" y="744"/>
                  </a:lnTo>
                  <a:lnTo>
                    <a:pt x="315" y="733"/>
                  </a:lnTo>
                  <a:lnTo>
                    <a:pt x="310" y="724"/>
                  </a:lnTo>
                  <a:lnTo>
                    <a:pt x="310" y="724"/>
                  </a:lnTo>
                  <a:lnTo>
                    <a:pt x="305" y="714"/>
                  </a:lnTo>
                  <a:lnTo>
                    <a:pt x="304" y="712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8" y="709"/>
                  </a:lnTo>
                  <a:lnTo>
                    <a:pt x="312" y="710"/>
                  </a:lnTo>
                  <a:lnTo>
                    <a:pt x="312" y="710"/>
                  </a:lnTo>
                  <a:lnTo>
                    <a:pt x="322" y="713"/>
                  </a:lnTo>
                  <a:lnTo>
                    <a:pt x="322" y="713"/>
                  </a:lnTo>
                  <a:lnTo>
                    <a:pt x="336" y="719"/>
                  </a:lnTo>
                  <a:lnTo>
                    <a:pt x="349" y="721"/>
                  </a:lnTo>
                  <a:lnTo>
                    <a:pt x="354" y="721"/>
                  </a:lnTo>
                  <a:lnTo>
                    <a:pt x="360" y="720"/>
                  </a:lnTo>
                  <a:lnTo>
                    <a:pt x="364" y="717"/>
                  </a:lnTo>
                  <a:lnTo>
                    <a:pt x="368" y="713"/>
                  </a:lnTo>
                  <a:lnTo>
                    <a:pt x="368" y="713"/>
                  </a:lnTo>
                  <a:lnTo>
                    <a:pt x="374" y="700"/>
                  </a:lnTo>
                  <a:lnTo>
                    <a:pt x="374" y="700"/>
                  </a:lnTo>
                  <a:lnTo>
                    <a:pt x="380" y="686"/>
                  </a:lnTo>
                  <a:lnTo>
                    <a:pt x="381" y="679"/>
                  </a:lnTo>
                  <a:lnTo>
                    <a:pt x="381" y="674"/>
                  </a:lnTo>
                  <a:lnTo>
                    <a:pt x="381" y="674"/>
                  </a:lnTo>
                  <a:lnTo>
                    <a:pt x="382" y="667"/>
                  </a:lnTo>
                  <a:lnTo>
                    <a:pt x="387" y="658"/>
                  </a:lnTo>
                  <a:lnTo>
                    <a:pt x="394" y="650"/>
                  </a:lnTo>
                  <a:lnTo>
                    <a:pt x="396" y="647"/>
                  </a:lnTo>
                  <a:lnTo>
                    <a:pt x="401" y="644"/>
                  </a:lnTo>
                  <a:lnTo>
                    <a:pt x="401" y="644"/>
                  </a:lnTo>
                  <a:lnTo>
                    <a:pt x="405" y="643"/>
                  </a:lnTo>
                  <a:lnTo>
                    <a:pt x="409" y="644"/>
                  </a:lnTo>
                  <a:lnTo>
                    <a:pt x="413" y="646"/>
                  </a:lnTo>
                  <a:lnTo>
                    <a:pt x="416" y="648"/>
                  </a:lnTo>
                  <a:lnTo>
                    <a:pt x="416" y="648"/>
                  </a:lnTo>
                  <a:lnTo>
                    <a:pt x="429" y="658"/>
                  </a:lnTo>
                  <a:lnTo>
                    <a:pt x="440" y="665"/>
                  </a:lnTo>
                  <a:lnTo>
                    <a:pt x="440" y="665"/>
                  </a:lnTo>
                  <a:lnTo>
                    <a:pt x="448" y="671"/>
                  </a:lnTo>
                  <a:lnTo>
                    <a:pt x="451" y="674"/>
                  </a:lnTo>
                  <a:lnTo>
                    <a:pt x="452" y="677"/>
                  </a:lnTo>
                  <a:lnTo>
                    <a:pt x="452" y="677"/>
                  </a:lnTo>
                  <a:lnTo>
                    <a:pt x="455" y="679"/>
                  </a:lnTo>
                  <a:lnTo>
                    <a:pt x="458" y="681"/>
                  </a:lnTo>
                  <a:lnTo>
                    <a:pt x="468" y="684"/>
                  </a:lnTo>
                  <a:lnTo>
                    <a:pt x="478" y="685"/>
                  </a:lnTo>
                  <a:lnTo>
                    <a:pt x="486" y="685"/>
                  </a:lnTo>
                  <a:lnTo>
                    <a:pt x="486" y="685"/>
                  </a:lnTo>
                  <a:lnTo>
                    <a:pt x="494" y="685"/>
                  </a:lnTo>
                  <a:lnTo>
                    <a:pt x="506" y="686"/>
                  </a:lnTo>
                  <a:lnTo>
                    <a:pt x="515" y="691"/>
                  </a:lnTo>
                  <a:lnTo>
                    <a:pt x="520" y="693"/>
                  </a:lnTo>
                  <a:lnTo>
                    <a:pt x="522" y="696"/>
                  </a:lnTo>
                  <a:lnTo>
                    <a:pt x="522" y="696"/>
                  </a:lnTo>
                  <a:lnTo>
                    <a:pt x="522" y="693"/>
                  </a:lnTo>
                  <a:lnTo>
                    <a:pt x="524" y="691"/>
                  </a:lnTo>
                  <a:lnTo>
                    <a:pt x="524" y="691"/>
                  </a:lnTo>
                  <a:lnTo>
                    <a:pt x="529" y="688"/>
                  </a:lnTo>
                  <a:lnTo>
                    <a:pt x="538" y="688"/>
                  </a:lnTo>
                  <a:lnTo>
                    <a:pt x="548" y="688"/>
                  </a:lnTo>
                  <a:lnTo>
                    <a:pt x="562" y="691"/>
                  </a:lnTo>
                  <a:lnTo>
                    <a:pt x="562" y="691"/>
                  </a:lnTo>
                  <a:lnTo>
                    <a:pt x="585" y="695"/>
                  </a:lnTo>
                  <a:lnTo>
                    <a:pt x="594" y="695"/>
                  </a:lnTo>
                  <a:lnTo>
                    <a:pt x="600" y="693"/>
                  </a:lnTo>
                  <a:lnTo>
                    <a:pt x="602" y="692"/>
                  </a:lnTo>
                  <a:lnTo>
                    <a:pt x="605" y="691"/>
                  </a:lnTo>
                  <a:lnTo>
                    <a:pt x="608" y="685"/>
                  </a:lnTo>
                  <a:lnTo>
                    <a:pt x="608" y="685"/>
                  </a:lnTo>
                  <a:lnTo>
                    <a:pt x="609" y="682"/>
                  </a:lnTo>
                  <a:lnTo>
                    <a:pt x="612" y="679"/>
                  </a:lnTo>
                  <a:lnTo>
                    <a:pt x="612" y="679"/>
                  </a:lnTo>
                  <a:lnTo>
                    <a:pt x="615" y="677"/>
                  </a:lnTo>
                  <a:lnTo>
                    <a:pt x="618" y="675"/>
                  </a:lnTo>
                  <a:lnTo>
                    <a:pt x="622" y="674"/>
                  </a:lnTo>
                  <a:lnTo>
                    <a:pt x="625" y="675"/>
                  </a:lnTo>
                  <a:lnTo>
                    <a:pt x="625" y="675"/>
                  </a:lnTo>
                  <a:lnTo>
                    <a:pt x="629" y="677"/>
                  </a:lnTo>
                  <a:lnTo>
                    <a:pt x="632" y="679"/>
                  </a:lnTo>
                  <a:lnTo>
                    <a:pt x="636" y="682"/>
                  </a:lnTo>
                  <a:lnTo>
                    <a:pt x="637" y="688"/>
                  </a:lnTo>
                  <a:lnTo>
                    <a:pt x="637" y="688"/>
                  </a:lnTo>
                  <a:lnTo>
                    <a:pt x="642" y="692"/>
                  </a:lnTo>
                  <a:lnTo>
                    <a:pt x="646" y="696"/>
                  </a:lnTo>
                  <a:lnTo>
                    <a:pt x="657" y="702"/>
                  </a:lnTo>
                  <a:lnTo>
                    <a:pt x="667" y="706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5" y="727"/>
                  </a:lnTo>
                  <a:lnTo>
                    <a:pt x="675" y="727"/>
                  </a:lnTo>
                  <a:lnTo>
                    <a:pt x="679" y="728"/>
                  </a:lnTo>
                  <a:lnTo>
                    <a:pt x="679" y="728"/>
                  </a:lnTo>
                  <a:lnTo>
                    <a:pt x="681" y="728"/>
                  </a:lnTo>
                  <a:lnTo>
                    <a:pt x="681" y="728"/>
                  </a:lnTo>
                  <a:lnTo>
                    <a:pt x="685" y="728"/>
                  </a:lnTo>
                  <a:lnTo>
                    <a:pt x="688" y="727"/>
                  </a:lnTo>
                  <a:lnTo>
                    <a:pt x="696" y="721"/>
                  </a:lnTo>
                  <a:lnTo>
                    <a:pt x="696" y="721"/>
                  </a:lnTo>
                  <a:lnTo>
                    <a:pt x="703" y="714"/>
                  </a:lnTo>
                  <a:lnTo>
                    <a:pt x="703" y="714"/>
                  </a:lnTo>
                  <a:lnTo>
                    <a:pt x="709" y="709"/>
                  </a:lnTo>
                  <a:lnTo>
                    <a:pt x="712" y="703"/>
                  </a:lnTo>
                  <a:lnTo>
                    <a:pt x="712" y="696"/>
                  </a:lnTo>
                  <a:lnTo>
                    <a:pt x="712" y="682"/>
                  </a:lnTo>
                  <a:lnTo>
                    <a:pt x="712" y="632"/>
                  </a:lnTo>
                  <a:lnTo>
                    <a:pt x="712" y="632"/>
                  </a:lnTo>
                  <a:lnTo>
                    <a:pt x="713" y="627"/>
                  </a:lnTo>
                  <a:lnTo>
                    <a:pt x="714" y="625"/>
                  </a:lnTo>
                  <a:lnTo>
                    <a:pt x="714" y="625"/>
                  </a:lnTo>
                  <a:lnTo>
                    <a:pt x="717" y="625"/>
                  </a:lnTo>
                  <a:lnTo>
                    <a:pt x="721" y="626"/>
                  </a:lnTo>
                  <a:lnTo>
                    <a:pt x="730" y="632"/>
                  </a:lnTo>
                  <a:lnTo>
                    <a:pt x="730" y="632"/>
                  </a:lnTo>
                  <a:lnTo>
                    <a:pt x="733" y="632"/>
                  </a:lnTo>
                  <a:lnTo>
                    <a:pt x="734" y="632"/>
                  </a:lnTo>
                  <a:lnTo>
                    <a:pt x="738" y="630"/>
                  </a:lnTo>
                  <a:lnTo>
                    <a:pt x="738" y="630"/>
                  </a:lnTo>
                  <a:lnTo>
                    <a:pt x="741" y="627"/>
                  </a:lnTo>
                  <a:lnTo>
                    <a:pt x="745" y="622"/>
                  </a:lnTo>
                  <a:lnTo>
                    <a:pt x="747" y="616"/>
                  </a:lnTo>
                  <a:lnTo>
                    <a:pt x="747" y="609"/>
                  </a:lnTo>
                  <a:lnTo>
                    <a:pt x="747" y="609"/>
                  </a:lnTo>
                  <a:lnTo>
                    <a:pt x="745" y="606"/>
                  </a:lnTo>
                  <a:lnTo>
                    <a:pt x="747" y="604"/>
                  </a:lnTo>
                  <a:lnTo>
                    <a:pt x="752" y="598"/>
                  </a:lnTo>
                  <a:lnTo>
                    <a:pt x="761" y="590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84" y="569"/>
                  </a:lnTo>
                  <a:lnTo>
                    <a:pt x="791" y="562"/>
                  </a:lnTo>
                  <a:lnTo>
                    <a:pt x="797" y="556"/>
                  </a:lnTo>
                  <a:lnTo>
                    <a:pt x="797" y="556"/>
                  </a:lnTo>
                  <a:lnTo>
                    <a:pt x="801" y="549"/>
                  </a:lnTo>
                  <a:lnTo>
                    <a:pt x="807" y="543"/>
                  </a:lnTo>
                  <a:lnTo>
                    <a:pt x="818" y="535"/>
                  </a:lnTo>
                  <a:lnTo>
                    <a:pt x="818" y="535"/>
                  </a:lnTo>
                  <a:lnTo>
                    <a:pt x="831" y="524"/>
                  </a:lnTo>
                  <a:lnTo>
                    <a:pt x="835" y="518"/>
                  </a:lnTo>
                  <a:lnTo>
                    <a:pt x="839" y="511"/>
                  </a:lnTo>
                  <a:lnTo>
                    <a:pt x="839" y="511"/>
                  </a:lnTo>
                  <a:lnTo>
                    <a:pt x="846" y="476"/>
                  </a:lnTo>
                  <a:lnTo>
                    <a:pt x="856" y="416"/>
                  </a:lnTo>
                  <a:lnTo>
                    <a:pt x="870" y="332"/>
                  </a:lnTo>
                  <a:lnTo>
                    <a:pt x="870" y="332"/>
                  </a:lnTo>
                  <a:lnTo>
                    <a:pt x="889" y="480"/>
                  </a:lnTo>
                  <a:lnTo>
                    <a:pt x="1021" y="455"/>
                  </a:lnTo>
                  <a:lnTo>
                    <a:pt x="1021" y="455"/>
                  </a:lnTo>
                  <a:lnTo>
                    <a:pt x="1175" y="426"/>
                  </a:lnTo>
                  <a:lnTo>
                    <a:pt x="1175" y="426"/>
                  </a:lnTo>
                  <a:lnTo>
                    <a:pt x="1179" y="422"/>
                  </a:lnTo>
                  <a:lnTo>
                    <a:pt x="1182" y="420"/>
                  </a:lnTo>
                  <a:lnTo>
                    <a:pt x="1184" y="420"/>
                  </a:lnTo>
                  <a:lnTo>
                    <a:pt x="1184" y="420"/>
                  </a:lnTo>
                  <a:lnTo>
                    <a:pt x="1185" y="422"/>
                  </a:lnTo>
                  <a:lnTo>
                    <a:pt x="1186" y="423"/>
                  </a:lnTo>
                  <a:lnTo>
                    <a:pt x="1450" y="374"/>
                  </a:lnTo>
                  <a:lnTo>
                    <a:pt x="1450" y="374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76" y="350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13" y="336"/>
                  </a:lnTo>
                  <a:lnTo>
                    <a:pt x="1513" y="336"/>
                  </a:lnTo>
                  <a:lnTo>
                    <a:pt x="1521" y="335"/>
                  </a:lnTo>
                  <a:lnTo>
                    <a:pt x="1530" y="330"/>
                  </a:lnTo>
                  <a:lnTo>
                    <a:pt x="1537" y="325"/>
                  </a:lnTo>
                  <a:lnTo>
                    <a:pt x="1541" y="321"/>
                  </a:lnTo>
                  <a:lnTo>
                    <a:pt x="1545" y="315"/>
                  </a:lnTo>
                  <a:lnTo>
                    <a:pt x="1545" y="315"/>
                  </a:lnTo>
                  <a:lnTo>
                    <a:pt x="1555" y="301"/>
                  </a:lnTo>
                  <a:lnTo>
                    <a:pt x="1566" y="288"/>
                  </a:lnTo>
                  <a:lnTo>
                    <a:pt x="1580" y="273"/>
                  </a:lnTo>
                  <a:lnTo>
                    <a:pt x="1580" y="273"/>
                  </a:lnTo>
                  <a:lnTo>
                    <a:pt x="1580" y="270"/>
                  </a:lnTo>
                  <a:lnTo>
                    <a:pt x="1579" y="265"/>
                  </a:lnTo>
                  <a:lnTo>
                    <a:pt x="1575" y="258"/>
                  </a:lnTo>
                  <a:lnTo>
                    <a:pt x="1572" y="255"/>
                  </a:lnTo>
                  <a:lnTo>
                    <a:pt x="1568" y="252"/>
                  </a:lnTo>
                  <a:lnTo>
                    <a:pt x="1568" y="252"/>
                  </a:lnTo>
                  <a:lnTo>
                    <a:pt x="1561" y="248"/>
                  </a:lnTo>
                  <a:lnTo>
                    <a:pt x="1554" y="245"/>
                  </a:lnTo>
                  <a:lnTo>
                    <a:pt x="1554" y="245"/>
                  </a:lnTo>
                  <a:lnTo>
                    <a:pt x="1545" y="242"/>
                  </a:lnTo>
                  <a:lnTo>
                    <a:pt x="1538" y="238"/>
                  </a:lnTo>
                  <a:lnTo>
                    <a:pt x="1534" y="234"/>
                  </a:lnTo>
                  <a:lnTo>
                    <a:pt x="1531" y="230"/>
                  </a:lnTo>
                  <a:lnTo>
                    <a:pt x="1531" y="225"/>
                  </a:lnTo>
                  <a:lnTo>
                    <a:pt x="1531" y="225"/>
                  </a:lnTo>
                  <a:lnTo>
                    <a:pt x="1528" y="221"/>
                  </a:lnTo>
                  <a:lnTo>
                    <a:pt x="1527" y="218"/>
                  </a:lnTo>
                  <a:lnTo>
                    <a:pt x="1524" y="218"/>
                  </a:lnTo>
                  <a:lnTo>
                    <a:pt x="1521" y="218"/>
                  </a:lnTo>
                  <a:lnTo>
                    <a:pt x="1521" y="218"/>
                  </a:lnTo>
                  <a:lnTo>
                    <a:pt x="1519" y="218"/>
                  </a:lnTo>
                  <a:lnTo>
                    <a:pt x="1516" y="217"/>
                  </a:lnTo>
                  <a:lnTo>
                    <a:pt x="1516" y="217"/>
                  </a:lnTo>
                  <a:lnTo>
                    <a:pt x="1514" y="216"/>
                  </a:lnTo>
                  <a:lnTo>
                    <a:pt x="1513" y="211"/>
                  </a:lnTo>
                  <a:lnTo>
                    <a:pt x="1513" y="211"/>
                  </a:lnTo>
                  <a:lnTo>
                    <a:pt x="1513" y="202"/>
                  </a:lnTo>
                  <a:lnTo>
                    <a:pt x="1513" y="202"/>
                  </a:lnTo>
                  <a:lnTo>
                    <a:pt x="1513" y="197"/>
                  </a:lnTo>
                  <a:lnTo>
                    <a:pt x="1514" y="186"/>
                  </a:lnTo>
                  <a:lnTo>
                    <a:pt x="1514" y="186"/>
                  </a:lnTo>
                  <a:lnTo>
                    <a:pt x="1514" y="179"/>
                  </a:lnTo>
                  <a:lnTo>
                    <a:pt x="1513" y="172"/>
                  </a:lnTo>
                  <a:lnTo>
                    <a:pt x="1509" y="161"/>
                  </a:lnTo>
                  <a:lnTo>
                    <a:pt x="1509" y="161"/>
                  </a:lnTo>
                  <a:lnTo>
                    <a:pt x="1506" y="155"/>
                  </a:lnTo>
                  <a:lnTo>
                    <a:pt x="1504" y="150"/>
                  </a:lnTo>
                  <a:lnTo>
                    <a:pt x="1504" y="150"/>
                  </a:lnTo>
                  <a:lnTo>
                    <a:pt x="1506" y="141"/>
                  </a:lnTo>
                  <a:lnTo>
                    <a:pt x="1507" y="130"/>
                  </a:lnTo>
                  <a:lnTo>
                    <a:pt x="1512" y="118"/>
                  </a:lnTo>
                  <a:lnTo>
                    <a:pt x="1517" y="105"/>
                  </a:lnTo>
                  <a:lnTo>
                    <a:pt x="1517" y="105"/>
                  </a:lnTo>
                  <a:lnTo>
                    <a:pt x="1520" y="95"/>
                  </a:lnTo>
                  <a:lnTo>
                    <a:pt x="1523" y="85"/>
                  </a:lnTo>
                  <a:lnTo>
                    <a:pt x="1523" y="85"/>
                  </a:lnTo>
                  <a:lnTo>
                    <a:pt x="1526" y="78"/>
                  </a:lnTo>
                  <a:lnTo>
                    <a:pt x="1527" y="73"/>
                  </a:lnTo>
                  <a:lnTo>
                    <a:pt x="1527" y="73"/>
                  </a:lnTo>
                  <a:lnTo>
                    <a:pt x="1513" y="69"/>
                  </a:lnTo>
                  <a:lnTo>
                    <a:pt x="1504" y="67"/>
                  </a:lnTo>
                  <a:lnTo>
                    <a:pt x="1497" y="67"/>
                  </a:lnTo>
                  <a:lnTo>
                    <a:pt x="1497" y="67"/>
                  </a:lnTo>
                  <a:lnTo>
                    <a:pt x="1493" y="66"/>
                  </a:lnTo>
                  <a:lnTo>
                    <a:pt x="1490" y="64"/>
                  </a:lnTo>
                  <a:lnTo>
                    <a:pt x="1490" y="64"/>
                  </a:lnTo>
                  <a:lnTo>
                    <a:pt x="1488" y="60"/>
                  </a:lnTo>
                  <a:lnTo>
                    <a:pt x="1488" y="54"/>
                  </a:lnTo>
                  <a:lnTo>
                    <a:pt x="1489" y="39"/>
                  </a:lnTo>
                  <a:lnTo>
                    <a:pt x="1489" y="39"/>
                  </a:lnTo>
                  <a:lnTo>
                    <a:pt x="1492" y="29"/>
                  </a:lnTo>
                  <a:lnTo>
                    <a:pt x="1492" y="29"/>
                  </a:lnTo>
                  <a:lnTo>
                    <a:pt x="1492" y="22"/>
                  </a:lnTo>
                  <a:lnTo>
                    <a:pt x="1489" y="18"/>
                  </a:lnTo>
                  <a:lnTo>
                    <a:pt x="1486" y="17"/>
                  </a:lnTo>
                  <a:lnTo>
                    <a:pt x="1482" y="15"/>
                  </a:lnTo>
                  <a:lnTo>
                    <a:pt x="1482" y="15"/>
                  </a:lnTo>
                  <a:lnTo>
                    <a:pt x="1476" y="14"/>
                  </a:lnTo>
                  <a:lnTo>
                    <a:pt x="1472" y="11"/>
                  </a:lnTo>
                  <a:lnTo>
                    <a:pt x="1472" y="11"/>
                  </a:lnTo>
                  <a:lnTo>
                    <a:pt x="1468" y="8"/>
                  </a:lnTo>
                  <a:lnTo>
                    <a:pt x="1462" y="5"/>
                  </a:lnTo>
                  <a:lnTo>
                    <a:pt x="1448" y="3"/>
                  </a:lnTo>
                  <a:lnTo>
                    <a:pt x="1430" y="0"/>
                  </a:lnTo>
                  <a:lnTo>
                    <a:pt x="920" y="98"/>
                  </a:lnTo>
                  <a:lnTo>
                    <a:pt x="920" y="97"/>
                  </a:lnTo>
                  <a:lnTo>
                    <a:pt x="920" y="97"/>
                  </a:lnTo>
                  <a:lnTo>
                    <a:pt x="916" y="71"/>
                  </a:lnTo>
                  <a:lnTo>
                    <a:pt x="913" y="56"/>
                  </a:lnTo>
                  <a:lnTo>
                    <a:pt x="913" y="56"/>
                  </a:lnTo>
                  <a:lnTo>
                    <a:pt x="912" y="57"/>
                  </a:lnTo>
                  <a:lnTo>
                    <a:pt x="912" y="57"/>
                  </a:lnTo>
                  <a:lnTo>
                    <a:pt x="909" y="64"/>
                  </a:lnTo>
                  <a:lnTo>
                    <a:pt x="901" y="73"/>
                  </a:lnTo>
                  <a:lnTo>
                    <a:pt x="877" y="92"/>
                  </a:lnTo>
                  <a:lnTo>
                    <a:pt x="853" y="111"/>
                  </a:lnTo>
                  <a:lnTo>
                    <a:pt x="840" y="119"/>
                  </a:lnTo>
                  <a:lnTo>
                    <a:pt x="867" y="332"/>
                  </a:lnTo>
                  <a:lnTo>
                    <a:pt x="867" y="332"/>
                  </a:lnTo>
                  <a:lnTo>
                    <a:pt x="838" y="119"/>
                  </a:lnTo>
                  <a:lnTo>
                    <a:pt x="839" y="119"/>
                  </a:lnTo>
                  <a:lnTo>
                    <a:pt x="839" y="119"/>
                  </a:lnTo>
                  <a:lnTo>
                    <a:pt x="840" y="118"/>
                  </a:lnTo>
                  <a:lnTo>
                    <a:pt x="840" y="118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6" name="Freeform 86"/>
            <p:cNvSpPr/>
            <p:nvPr/>
          </p:nvSpPr>
          <p:spPr bwMode="auto">
            <a:xfrm>
              <a:off x="3382963" y="3892550"/>
              <a:ext cx="360363" cy="627062"/>
            </a:xfrm>
            <a:custGeom>
              <a:avLst/>
              <a:gdLst>
                <a:gd name="T0" fmla="*/ 387 w 456"/>
                <a:gd name="T1" fmla="*/ 753 h 788"/>
                <a:gd name="T2" fmla="*/ 408 w 456"/>
                <a:gd name="T3" fmla="*/ 757 h 788"/>
                <a:gd name="T4" fmla="*/ 412 w 456"/>
                <a:gd name="T5" fmla="*/ 757 h 788"/>
                <a:gd name="T6" fmla="*/ 456 w 456"/>
                <a:gd name="T7" fmla="*/ 741 h 788"/>
                <a:gd name="T8" fmla="*/ 454 w 456"/>
                <a:gd name="T9" fmla="*/ 741 h 788"/>
                <a:gd name="T10" fmla="*/ 429 w 456"/>
                <a:gd name="T11" fmla="*/ 0 h 788"/>
                <a:gd name="T12" fmla="*/ 149 w 456"/>
                <a:gd name="T13" fmla="*/ 5 h 788"/>
                <a:gd name="T14" fmla="*/ 124 w 456"/>
                <a:gd name="T15" fmla="*/ 54 h 788"/>
                <a:gd name="T16" fmla="*/ 115 w 456"/>
                <a:gd name="T17" fmla="*/ 64 h 788"/>
                <a:gd name="T18" fmla="*/ 111 w 456"/>
                <a:gd name="T19" fmla="*/ 67 h 788"/>
                <a:gd name="T20" fmla="*/ 96 w 456"/>
                <a:gd name="T21" fmla="*/ 99 h 788"/>
                <a:gd name="T22" fmla="*/ 82 w 456"/>
                <a:gd name="T23" fmla="*/ 124 h 788"/>
                <a:gd name="T24" fmla="*/ 76 w 456"/>
                <a:gd name="T25" fmla="*/ 138 h 788"/>
                <a:gd name="T26" fmla="*/ 69 w 456"/>
                <a:gd name="T27" fmla="*/ 152 h 788"/>
                <a:gd name="T28" fmla="*/ 51 w 456"/>
                <a:gd name="T29" fmla="*/ 189 h 788"/>
                <a:gd name="T30" fmla="*/ 47 w 456"/>
                <a:gd name="T31" fmla="*/ 200 h 788"/>
                <a:gd name="T32" fmla="*/ 44 w 456"/>
                <a:gd name="T33" fmla="*/ 220 h 788"/>
                <a:gd name="T34" fmla="*/ 44 w 456"/>
                <a:gd name="T35" fmla="*/ 229 h 788"/>
                <a:gd name="T36" fmla="*/ 44 w 456"/>
                <a:gd name="T37" fmla="*/ 249 h 788"/>
                <a:gd name="T38" fmla="*/ 42 w 456"/>
                <a:gd name="T39" fmla="*/ 256 h 788"/>
                <a:gd name="T40" fmla="*/ 41 w 456"/>
                <a:gd name="T41" fmla="*/ 278 h 788"/>
                <a:gd name="T42" fmla="*/ 40 w 456"/>
                <a:gd name="T43" fmla="*/ 348 h 788"/>
                <a:gd name="T44" fmla="*/ 42 w 456"/>
                <a:gd name="T45" fmla="*/ 348 h 788"/>
                <a:gd name="T46" fmla="*/ 51 w 456"/>
                <a:gd name="T47" fmla="*/ 421 h 788"/>
                <a:gd name="T48" fmla="*/ 76 w 456"/>
                <a:gd name="T49" fmla="*/ 449 h 788"/>
                <a:gd name="T50" fmla="*/ 79 w 456"/>
                <a:gd name="T51" fmla="*/ 458 h 788"/>
                <a:gd name="T52" fmla="*/ 79 w 456"/>
                <a:gd name="T53" fmla="*/ 462 h 788"/>
                <a:gd name="T54" fmla="*/ 63 w 456"/>
                <a:gd name="T55" fmla="*/ 486 h 788"/>
                <a:gd name="T56" fmla="*/ 40 w 456"/>
                <a:gd name="T57" fmla="*/ 515 h 788"/>
                <a:gd name="T58" fmla="*/ 34 w 456"/>
                <a:gd name="T59" fmla="*/ 524 h 788"/>
                <a:gd name="T60" fmla="*/ 17 w 456"/>
                <a:gd name="T61" fmla="*/ 567 h 788"/>
                <a:gd name="T62" fmla="*/ 6 w 456"/>
                <a:gd name="T63" fmla="*/ 601 h 788"/>
                <a:gd name="T64" fmla="*/ 2 w 456"/>
                <a:gd name="T65" fmla="*/ 626 h 788"/>
                <a:gd name="T66" fmla="*/ 0 w 456"/>
                <a:gd name="T67" fmla="*/ 665 h 788"/>
                <a:gd name="T68" fmla="*/ 0 w 456"/>
                <a:gd name="T69" fmla="*/ 673 h 788"/>
                <a:gd name="T70" fmla="*/ 253 w 456"/>
                <a:gd name="T71" fmla="*/ 657 h 788"/>
                <a:gd name="T72" fmla="*/ 255 w 456"/>
                <a:gd name="T73" fmla="*/ 658 h 788"/>
                <a:gd name="T74" fmla="*/ 257 w 456"/>
                <a:gd name="T75" fmla="*/ 659 h 788"/>
                <a:gd name="T76" fmla="*/ 257 w 456"/>
                <a:gd name="T77" fmla="*/ 672 h 788"/>
                <a:gd name="T78" fmla="*/ 251 w 456"/>
                <a:gd name="T79" fmla="*/ 697 h 788"/>
                <a:gd name="T80" fmla="*/ 247 w 456"/>
                <a:gd name="T81" fmla="*/ 722 h 788"/>
                <a:gd name="T82" fmla="*/ 247 w 456"/>
                <a:gd name="T83" fmla="*/ 727 h 788"/>
                <a:gd name="T84" fmla="*/ 260 w 456"/>
                <a:gd name="T85" fmla="*/ 750 h 788"/>
                <a:gd name="T86" fmla="*/ 271 w 456"/>
                <a:gd name="T87" fmla="*/ 769 h 788"/>
                <a:gd name="T88" fmla="*/ 275 w 456"/>
                <a:gd name="T89" fmla="*/ 783 h 788"/>
                <a:gd name="T90" fmla="*/ 276 w 456"/>
                <a:gd name="T91" fmla="*/ 788 h 788"/>
                <a:gd name="T92" fmla="*/ 292 w 456"/>
                <a:gd name="T93" fmla="*/ 779 h 788"/>
                <a:gd name="T94" fmla="*/ 303 w 456"/>
                <a:gd name="T95" fmla="*/ 769 h 788"/>
                <a:gd name="T96" fmla="*/ 307 w 456"/>
                <a:gd name="T97" fmla="*/ 764 h 788"/>
                <a:gd name="T98" fmla="*/ 325 w 456"/>
                <a:gd name="T99" fmla="*/ 756 h 788"/>
                <a:gd name="T100" fmla="*/ 353 w 456"/>
                <a:gd name="T101" fmla="*/ 749 h 788"/>
                <a:gd name="T102" fmla="*/ 360 w 456"/>
                <a:gd name="T103" fmla="*/ 749 h 788"/>
                <a:gd name="T104" fmla="*/ 387 w 456"/>
                <a:gd name="T105" fmla="*/ 753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56" h="788">
                  <a:moveTo>
                    <a:pt x="387" y="753"/>
                  </a:moveTo>
                  <a:lnTo>
                    <a:pt x="387" y="753"/>
                  </a:lnTo>
                  <a:lnTo>
                    <a:pt x="403" y="756"/>
                  </a:lnTo>
                  <a:lnTo>
                    <a:pt x="408" y="757"/>
                  </a:lnTo>
                  <a:lnTo>
                    <a:pt x="412" y="757"/>
                  </a:lnTo>
                  <a:lnTo>
                    <a:pt x="412" y="757"/>
                  </a:lnTo>
                  <a:lnTo>
                    <a:pt x="456" y="743"/>
                  </a:lnTo>
                  <a:lnTo>
                    <a:pt x="456" y="741"/>
                  </a:lnTo>
                  <a:lnTo>
                    <a:pt x="454" y="742"/>
                  </a:lnTo>
                  <a:lnTo>
                    <a:pt x="454" y="741"/>
                  </a:lnTo>
                  <a:lnTo>
                    <a:pt x="456" y="739"/>
                  </a:lnTo>
                  <a:lnTo>
                    <a:pt x="429" y="0"/>
                  </a:lnTo>
                  <a:lnTo>
                    <a:pt x="149" y="5"/>
                  </a:lnTo>
                  <a:lnTo>
                    <a:pt x="149" y="5"/>
                  </a:lnTo>
                  <a:lnTo>
                    <a:pt x="135" y="35"/>
                  </a:lnTo>
                  <a:lnTo>
                    <a:pt x="124" y="54"/>
                  </a:lnTo>
                  <a:lnTo>
                    <a:pt x="120" y="60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1" y="67"/>
                  </a:lnTo>
                  <a:lnTo>
                    <a:pt x="107" y="75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76" y="138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2" y="170"/>
                  </a:lnTo>
                  <a:lnTo>
                    <a:pt x="51" y="189"/>
                  </a:lnTo>
                  <a:lnTo>
                    <a:pt x="51" y="189"/>
                  </a:lnTo>
                  <a:lnTo>
                    <a:pt x="47" y="200"/>
                  </a:lnTo>
                  <a:lnTo>
                    <a:pt x="45" y="210"/>
                  </a:lnTo>
                  <a:lnTo>
                    <a:pt x="44" y="220"/>
                  </a:lnTo>
                  <a:lnTo>
                    <a:pt x="44" y="229"/>
                  </a:lnTo>
                  <a:lnTo>
                    <a:pt x="44" y="229"/>
                  </a:lnTo>
                  <a:lnTo>
                    <a:pt x="45" y="243"/>
                  </a:lnTo>
                  <a:lnTo>
                    <a:pt x="44" y="249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1" y="266"/>
                  </a:lnTo>
                  <a:lnTo>
                    <a:pt x="41" y="278"/>
                  </a:lnTo>
                  <a:lnTo>
                    <a:pt x="40" y="308"/>
                  </a:lnTo>
                  <a:lnTo>
                    <a:pt x="40" y="348"/>
                  </a:lnTo>
                  <a:lnTo>
                    <a:pt x="42" y="348"/>
                  </a:lnTo>
                  <a:lnTo>
                    <a:pt x="42" y="348"/>
                  </a:lnTo>
                  <a:lnTo>
                    <a:pt x="51" y="421"/>
                  </a:lnTo>
                  <a:lnTo>
                    <a:pt x="51" y="421"/>
                  </a:lnTo>
                  <a:lnTo>
                    <a:pt x="66" y="438"/>
                  </a:lnTo>
                  <a:lnTo>
                    <a:pt x="76" y="449"/>
                  </a:lnTo>
                  <a:lnTo>
                    <a:pt x="79" y="453"/>
                  </a:lnTo>
                  <a:lnTo>
                    <a:pt x="79" y="458"/>
                  </a:lnTo>
                  <a:lnTo>
                    <a:pt x="79" y="458"/>
                  </a:lnTo>
                  <a:lnTo>
                    <a:pt x="79" y="462"/>
                  </a:lnTo>
                  <a:lnTo>
                    <a:pt x="75" y="469"/>
                  </a:lnTo>
                  <a:lnTo>
                    <a:pt x="63" y="486"/>
                  </a:lnTo>
                  <a:lnTo>
                    <a:pt x="49" y="504"/>
                  </a:lnTo>
                  <a:lnTo>
                    <a:pt x="40" y="515"/>
                  </a:lnTo>
                  <a:lnTo>
                    <a:pt x="40" y="515"/>
                  </a:lnTo>
                  <a:lnTo>
                    <a:pt x="34" y="524"/>
                  </a:lnTo>
                  <a:lnTo>
                    <a:pt x="27" y="540"/>
                  </a:lnTo>
                  <a:lnTo>
                    <a:pt x="17" y="567"/>
                  </a:lnTo>
                  <a:lnTo>
                    <a:pt x="6" y="601"/>
                  </a:lnTo>
                  <a:lnTo>
                    <a:pt x="6" y="601"/>
                  </a:lnTo>
                  <a:lnTo>
                    <a:pt x="3" y="613"/>
                  </a:lnTo>
                  <a:lnTo>
                    <a:pt x="2" y="626"/>
                  </a:lnTo>
                  <a:lnTo>
                    <a:pt x="0" y="648"/>
                  </a:lnTo>
                  <a:lnTo>
                    <a:pt x="0" y="665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128" y="664"/>
                  </a:lnTo>
                  <a:lnTo>
                    <a:pt x="253" y="657"/>
                  </a:lnTo>
                  <a:lnTo>
                    <a:pt x="253" y="657"/>
                  </a:lnTo>
                  <a:lnTo>
                    <a:pt x="255" y="658"/>
                  </a:lnTo>
                  <a:lnTo>
                    <a:pt x="255" y="658"/>
                  </a:lnTo>
                  <a:lnTo>
                    <a:pt x="257" y="659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51" y="697"/>
                  </a:lnTo>
                  <a:lnTo>
                    <a:pt x="251" y="697"/>
                  </a:lnTo>
                  <a:lnTo>
                    <a:pt x="248" y="715"/>
                  </a:lnTo>
                  <a:lnTo>
                    <a:pt x="247" y="722"/>
                  </a:lnTo>
                  <a:lnTo>
                    <a:pt x="247" y="727"/>
                  </a:lnTo>
                  <a:lnTo>
                    <a:pt x="247" y="727"/>
                  </a:lnTo>
                  <a:lnTo>
                    <a:pt x="253" y="736"/>
                  </a:lnTo>
                  <a:lnTo>
                    <a:pt x="260" y="750"/>
                  </a:lnTo>
                  <a:lnTo>
                    <a:pt x="260" y="750"/>
                  </a:lnTo>
                  <a:lnTo>
                    <a:pt x="271" y="769"/>
                  </a:lnTo>
                  <a:lnTo>
                    <a:pt x="275" y="777"/>
                  </a:lnTo>
                  <a:lnTo>
                    <a:pt x="275" y="783"/>
                  </a:lnTo>
                  <a:lnTo>
                    <a:pt x="275" y="783"/>
                  </a:lnTo>
                  <a:lnTo>
                    <a:pt x="276" y="788"/>
                  </a:lnTo>
                  <a:lnTo>
                    <a:pt x="276" y="788"/>
                  </a:lnTo>
                  <a:lnTo>
                    <a:pt x="292" y="779"/>
                  </a:lnTo>
                  <a:lnTo>
                    <a:pt x="297" y="773"/>
                  </a:lnTo>
                  <a:lnTo>
                    <a:pt x="303" y="769"/>
                  </a:lnTo>
                  <a:lnTo>
                    <a:pt x="303" y="769"/>
                  </a:lnTo>
                  <a:lnTo>
                    <a:pt x="307" y="764"/>
                  </a:lnTo>
                  <a:lnTo>
                    <a:pt x="311" y="762"/>
                  </a:lnTo>
                  <a:lnTo>
                    <a:pt x="325" y="756"/>
                  </a:lnTo>
                  <a:lnTo>
                    <a:pt x="341" y="752"/>
                  </a:lnTo>
                  <a:lnTo>
                    <a:pt x="353" y="749"/>
                  </a:lnTo>
                  <a:lnTo>
                    <a:pt x="353" y="749"/>
                  </a:lnTo>
                  <a:lnTo>
                    <a:pt x="360" y="749"/>
                  </a:lnTo>
                  <a:lnTo>
                    <a:pt x="369" y="749"/>
                  </a:lnTo>
                  <a:lnTo>
                    <a:pt x="387" y="753"/>
                  </a:lnTo>
                  <a:lnTo>
                    <a:pt x="387" y="75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7" name="Freeform 87"/>
            <p:cNvSpPr/>
            <p:nvPr/>
          </p:nvSpPr>
          <p:spPr bwMode="auto">
            <a:xfrm>
              <a:off x="5003800" y="2587625"/>
              <a:ext cx="352425" cy="187325"/>
            </a:xfrm>
            <a:custGeom>
              <a:avLst/>
              <a:gdLst>
                <a:gd name="T0" fmla="*/ 338 w 444"/>
                <a:gd name="T1" fmla="*/ 210 h 237"/>
                <a:gd name="T2" fmla="*/ 350 w 444"/>
                <a:gd name="T3" fmla="*/ 199 h 237"/>
                <a:gd name="T4" fmla="*/ 356 w 444"/>
                <a:gd name="T5" fmla="*/ 200 h 237"/>
                <a:gd name="T6" fmla="*/ 359 w 444"/>
                <a:gd name="T7" fmla="*/ 206 h 237"/>
                <a:gd name="T8" fmla="*/ 361 w 444"/>
                <a:gd name="T9" fmla="*/ 210 h 237"/>
                <a:gd name="T10" fmla="*/ 363 w 444"/>
                <a:gd name="T11" fmla="*/ 209 h 237"/>
                <a:gd name="T12" fmla="*/ 377 w 444"/>
                <a:gd name="T13" fmla="*/ 199 h 237"/>
                <a:gd name="T14" fmla="*/ 401 w 444"/>
                <a:gd name="T15" fmla="*/ 195 h 237"/>
                <a:gd name="T16" fmla="*/ 434 w 444"/>
                <a:gd name="T17" fmla="*/ 188 h 237"/>
                <a:gd name="T18" fmla="*/ 443 w 444"/>
                <a:gd name="T19" fmla="*/ 181 h 237"/>
                <a:gd name="T20" fmla="*/ 443 w 444"/>
                <a:gd name="T21" fmla="*/ 174 h 237"/>
                <a:gd name="T22" fmla="*/ 398 w 444"/>
                <a:gd name="T23" fmla="*/ 116 h 237"/>
                <a:gd name="T24" fmla="*/ 389 w 444"/>
                <a:gd name="T25" fmla="*/ 109 h 237"/>
                <a:gd name="T26" fmla="*/ 388 w 444"/>
                <a:gd name="T27" fmla="*/ 109 h 237"/>
                <a:gd name="T28" fmla="*/ 388 w 444"/>
                <a:gd name="T29" fmla="*/ 116 h 237"/>
                <a:gd name="T30" fmla="*/ 401 w 444"/>
                <a:gd name="T31" fmla="*/ 134 h 237"/>
                <a:gd name="T32" fmla="*/ 412 w 444"/>
                <a:gd name="T33" fmla="*/ 153 h 237"/>
                <a:gd name="T34" fmla="*/ 406 w 444"/>
                <a:gd name="T35" fmla="*/ 157 h 237"/>
                <a:gd name="T36" fmla="*/ 374 w 444"/>
                <a:gd name="T37" fmla="*/ 154 h 237"/>
                <a:gd name="T38" fmla="*/ 347 w 444"/>
                <a:gd name="T39" fmla="*/ 144 h 237"/>
                <a:gd name="T40" fmla="*/ 343 w 444"/>
                <a:gd name="T41" fmla="*/ 139 h 237"/>
                <a:gd name="T42" fmla="*/ 340 w 444"/>
                <a:gd name="T43" fmla="*/ 130 h 237"/>
                <a:gd name="T44" fmla="*/ 318 w 444"/>
                <a:gd name="T45" fmla="*/ 115 h 237"/>
                <a:gd name="T46" fmla="*/ 310 w 444"/>
                <a:gd name="T47" fmla="*/ 115 h 237"/>
                <a:gd name="T48" fmla="*/ 297 w 444"/>
                <a:gd name="T49" fmla="*/ 113 h 237"/>
                <a:gd name="T50" fmla="*/ 293 w 444"/>
                <a:gd name="T51" fmla="*/ 108 h 237"/>
                <a:gd name="T52" fmla="*/ 294 w 444"/>
                <a:gd name="T53" fmla="*/ 97 h 237"/>
                <a:gd name="T54" fmla="*/ 300 w 444"/>
                <a:gd name="T55" fmla="*/ 76 h 237"/>
                <a:gd name="T56" fmla="*/ 301 w 444"/>
                <a:gd name="T57" fmla="*/ 46 h 237"/>
                <a:gd name="T58" fmla="*/ 296 w 444"/>
                <a:gd name="T59" fmla="*/ 32 h 237"/>
                <a:gd name="T60" fmla="*/ 291 w 444"/>
                <a:gd name="T61" fmla="*/ 7 h 237"/>
                <a:gd name="T62" fmla="*/ 286 w 444"/>
                <a:gd name="T63" fmla="*/ 0 h 237"/>
                <a:gd name="T64" fmla="*/ 272 w 444"/>
                <a:gd name="T65" fmla="*/ 11 h 237"/>
                <a:gd name="T66" fmla="*/ 259 w 444"/>
                <a:gd name="T67" fmla="*/ 29 h 237"/>
                <a:gd name="T68" fmla="*/ 251 w 444"/>
                <a:gd name="T69" fmla="*/ 47 h 237"/>
                <a:gd name="T70" fmla="*/ 244 w 444"/>
                <a:gd name="T71" fmla="*/ 53 h 237"/>
                <a:gd name="T72" fmla="*/ 182 w 444"/>
                <a:gd name="T73" fmla="*/ 69 h 237"/>
                <a:gd name="T74" fmla="*/ 108 w 444"/>
                <a:gd name="T75" fmla="*/ 81 h 237"/>
                <a:gd name="T76" fmla="*/ 4 w 444"/>
                <a:gd name="T77" fmla="*/ 154 h 237"/>
                <a:gd name="T78" fmla="*/ 13 w 444"/>
                <a:gd name="T79" fmla="*/ 214 h 237"/>
                <a:gd name="T80" fmla="*/ 206 w 444"/>
                <a:gd name="T81" fmla="*/ 179 h 237"/>
                <a:gd name="T82" fmla="*/ 249 w 444"/>
                <a:gd name="T83" fmla="*/ 178 h 237"/>
                <a:gd name="T84" fmla="*/ 270 w 444"/>
                <a:gd name="T85" fmla="*/ 188 h 237"/>
                <a:gd name="T86" fmla="*/ 279 w 444"/>
                <a:gd name="T87" fmla="*/ 193 h 237"/>
                <a:gd name="T88" fmla="*/ 303 w 444"/>
                <a:gd name="T89" fmla="*/ 228 h 237"/>
                <a:gd name="T90" fmla="*/ 312 w 444"/>
                <a:gd name="T91" fmla="*/ 235 h 237"/>
                <a:gd name="T92" fmla="*/ 332 w 444"/>
                <a:gd name="T93" fmla="*/ 225 h 237"/>
                <a:gd name="T94" fmla="*/ 335 w 444"/>
                <a:gd name="T95" fmla="*/ 21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37">
                  <a:moveTo>
                    <a:pt x="335" y="217"/>
                  </a:moveTo>
                  <a:lnTo>
                    <a:pt x="335" y="217"/>
                  </a:lnTo>
                  <a:lnTo>
                    <a:pt x="338" y="210"/>
                  </a:lnTo>
                  <a:lnTo>
                    <a:pt x="340" y="204"/>
                  </a:lnTo>
                  <a:lnTo>
                    <a:pt x="346" y="200"/>
                  </a:lnTo>
                  <a:lnTo>
                    <a:pt x="350" y="199"/>
                  </a:lnTo>
                  <a:lnTo>
                    <a:pt x="350" y="199"/>
                  </a:lnTo>
                  <a:lnTo>
                    <a:pt x="354" y="199"/>
                  </a:lnTo>
                  <a:lnTo>
                    <a:pt x="356" y="200"/>
                  </a:lnTo>
                  <a:lnTo>
                    <a:pt x="359" y="203"/>
                  </a:lnTo>
                  <a:lnTo>
                    <a:pt x="359" y="206"/>
                  </a:lnTo>
                  <a:lnTo>
                    <a:pt x="359" y="206"/>
                  </a:lnTo>
                  <a:lnTo>
                    <a:pt x="360" y="210"/>
                  </a:lnTo>
                  <a:lnTo>
                    <a:pt x="360" y="210"/>
                  </a:lnTo>
                  <a:lnTo>
                    <a:pt x="361" y="210"/>
                  </a:lnTo>
                  <a:lnTo>
                    <a:pt x="361" y="210"/>
                  </a:lnTo>
                  <a:lnTo>
                    <a:pt x="363" y="209"/>
                  </a:lnTo>
                  <a:lnTo>
                    <a:pt x="363" y="209"/>
                  </a:lnTo>
                  <a:lnTo>
                    <a:pt x="366" y="206"/>
                  </a:lnTo>
                  <a:lnTo>
                    <a:pt x="371" y="202"/>
                  </a:lnTo>
                  <a:lnTo>
                    <a:pt x="377" y="199"/>
                  </a:lnTo>
                  <a:lnTo>
                    <a:pt x="387" y="197"/>
                  </a:lnTo>
                  <a:lnTo>
                    <a:pt x="387" y="197"/>
                  </a:lnTo>
                  <a:lnTo>
                    <a:pt x="401" y="195"/>
                  </a:lnTo>
                  <a:lnTo>
                    <a:pt x="419" y="192"/>
                  </a:lnTo>
                  <a:lnTo>
                    <a:pt x="427" y="190"/>
                  </a:lnTo>
                  <a:lnTo>
                    <a:pt x="434" y="188"/>
                  </a:lnTo>
                  <a:lnTo>
                    <a:pt x="440" y="185"/>
                  </a:lnTo>
                  <a:lnTo>
                    <a:pt x="443" y="181"/>
                  </a:lnTo>
                  <a:lnTo>
                    <a:pt x="443" y="181"/>
                  </a:lnTo>
                  <a:lnTo>
                    <a:pt x="444" y="176"/>
                  </a:lnTo>
                  <a:lnTo>
                    <a:pt x="443" y="174"/>
                  </a:lnTo>
                  <a:lnTo>
                    <a:pt x="443" y="174"/>
                  </a:lnTo>
                  <a:lnTo>
                    <a:pt x="429" y="154"/>
                  </a:lnTo>
                  <a:lnTo>
                    <a:pt x="413" y="133"/>
                  </a:lnTo>
                  <a:lnTo>
                    <a:pt x="398" y="116"/>
                  </a:lnTo>
                  <a:lnTo>
                    <a:pt x="392" y="111"/>
                  </a:lnTo>
                  <a:lnTo>
                    <a:pt x="389" y="109"/>
                  </a:lnTo>
                  <a:lnTo>
                    <a:pt x="389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7" y="111"/>
                  </a:lnTo>
                  <a:lnTo>
                    <a:pt x="387" y="111"/>
                  </a:lnTo>
                  <a:lnTo>
                    <a:pt x="388" y="116"/>
                  </a:lnTo>
                  <a:lnTo>
                    <a:pt x="391" y="122"/>
                  </a:lnTo>
                  <a:lnTo>
                    <a:pt x="401" y="134"/>
                  </a:lnTo>
                  <a:lnTo>
                    <a:pt x="401" y="134"/>
                  </a:lnTo>
                  <a:lnTo>
                    <a:pt x="409" y="146"/>
                  </a:lnTo>
                  <a:lnTo>
                    <a:pt x="412" y="150"/>
                  </a:lnTo>
                  <a:lnTo>
                    <a:pt x="412" y="153"/>
                  </a:lnTo>
                  <a:lnTo>
                    <a:pt x="412" y="153"/>
                  </a:lnTo>
                  <a:lnTo>
                    <a:pt x="410" y="155"/>
                  </a:lnTo>
                  <a:lnTo>
                    <a:pt x="406" y="157"/>
                  </a:lnTo>
                  <a:lnTo>
                    <a:pt x="406" y="157"/>
                  </a:lnTo>
                  <a:lnTo>
                    <a:pt x="392" y="157"/>
                  </a:lnTo>
                  <a:lnTo>
                    <a:pt x="374" y="154"/>
                  </a:lnTo>
                  <a:lnTo>
                    <a:pt x="359" y="150"/>
                  </a:lnTo>
                  <a:lnTo>
                    <a:pt x="352" y="147"/>
                  </a:lnTo>
                  <a:lnTo>
                    <a:pt x="347" y="144"/>
                  </a:lnTo>
                  <a:lnTo>
                    <a:pt x="347" y="144"/>
                  </a:lnTo>
                  <a:lnTo>
                    <a:pt x="345" y="141"/>
                  </a:lnTo>
                  <a:lnTo>
                    <a:pt x="343" y="139"/>
                  </a:lnTo>
                  <a:lnTo>
                    <a:pt x="343" y="139"/>
                  </a:lnTo>
                  <a:lnTo>
                    <a:pt x="343" y="134"/>
                  </a:lnTo>
                  <a:lnTo>
                    <a:pt x="340" y="130"/>
                  </a:lnTo>
                  <a:lnTo>
                    <a:pt x="333" y="123"/>
                  </a:lnTo>
                  <a:lnTo>
                    <a:pt x="324" y="116"/>
                  </a:lnTo>
                  <a:lnTo>
                    <a:pt x="318" y="115"/>
                  </a:lnTo>
                  <a:lnTo>
                    <a:pt x="314" y="115"/>
                  </a:lnTo>
                  <a:lnTo>
                    <a:pt x="314" y="115"/>
                  </a:lnTo>
                  <a:lnTo>
                    <a:pt x="310" y="115"/>
                  </a:lnTo>
                  <a:lnTo>
                    <a:pt x="310" y="115"/>
                  </a:lnTo>
                  <a:lnTo>
                    <a:pt x="301" y="115"/>
                  </a:lnTo>
                  <a:lnTo>
                    <a:pt x="297" y="113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3" y="108"/>
                  </a:lnTo>
                  <a:lnTo>
                    <a:pt x="293" y="105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76"/>
                  </a:lnTo>
                  <a:lnTo>
                    <a:pt x="303" y="63"/>
                  </a:lnTo>
                  <a:lnTo>
                    <a:pt x="303" y="52"/>
                  </a:lnTo>
                  <a:lnTo>
                    <a:pt x="301" y="46"/>
                  </a:lnTo>
                  <a:lnTo>
                    <a:pt x="300" y="40"/>
                  </a:lnTo>
                  <a:lnTo>
                    <a:pt x="300" y="40"/>
                  </a:lnTo>
                  <a:lnTo>
                    <a:pt x="296" y="32"/>
                  </a:lnTo>
                  <a:lnTo>
                    <a:pt x="294" y="21"/>
                  </a:lnTo>
                  <a:lnTo>
                    <a:pt x="294" y="21"/>
                  </a:lnTo>
                  <a:lnTo>
                    <a:pt x="291" y="7"/>
                  </a:lnTo>
                  <a:lnTo>
                    <a:pt x="289" y="3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4" y="0"/>
                  </a:lnTo>
                  <a:lnTo>
                    <a:pt x="280" y="3"/>
                  </a:lnTo>
                  <a:lnTo>
                    <a:pt x="272" y="11"/>
                  </a:lnTo>
                  <a:lnTo>
                    <a:pt x="272" y="11"/>
                  </a:lnTo>
                  <a:lnTo>
                    <a:pt x="265" y="21"/>
                  </a:lnTo>
                  <a:lnTo>
                    <a:pt x="259" y="29"/>
                  </a:lnTo>
                  <a:lnTo>
                    <a:pt x="254" y="40"/>
                  </a:lnTo>
                  <a:lnTo>
                    <a:pt x="254" y="40"/>
                  </a:lnTo>
                  <a:lnTo>
                    <a:pt x="251" y="47"/>
                  </a:lnTo>
                  <a:lnTo>
                    <a:pt x="248" y="50"/>
                  </a:lnTo>
                  <a:lnTo>
                    <a:pt x="244" y="53"/>
                  </a:lnTo>
                  <a:lnTo>
                    <a:pt x="244" y="53"/>
                  </a:lnTo>
                  <a:lnTo>
                    <a:pt x="235" y="56"/>
                  </a:lnTo>
                  <a:lnTo>
                    <a:pt x="221" y="60"/>
                  </a:lnTo>
                  <a:lnTo>
                    <a:pt x="182" y="69"/>
                  </a:lnTo>
                  <a:lnTo>
                    <a:pt x="139" y="76"/>
                  </a:lnTo>
                  <a:lnTo>
                    <a:pt x="108" y="80"/>
                  </a:lnTo>
                  <a:lnTo>
                    <a:pt x="108" y="8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4" y="154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3" y="214"/>
                  </a:lnTo>
                  <a:lnTo>
                    <a:pt x="205" y="178"/>
                  </a:lnTo>
                  <a:lnTo>
                    <a:pt x="205" y="178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33" y="178"/>
                  </a:lnTo>
                  <a:lnTo>
                    <a:pt x="249" y="178"/>
                  </a:lnTo>
                  <a:lnTo>
                    <a:pt x="255" y="179"/>
                  </a:lnTo>
                  <a:lnTo>
                    <a:pt x="261" y="182"/>
                  </a:lnTo>
                  <a:lnTo>
                    <a:pt x="270" y="188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9" y="193"/>
                  </a:lnTo>
                  <a:lnTo>
                    <a:pt x="284" y="200"/>
                  </a:lnTo>
                  <a:lnTo>
                    <a:pt x="294" y="214"/>
                  </a:lnTo>
                  <a:lnTo>
                    <a:pt x="303" y="228"/>
                  </a:lnTo>
                  <a:lnTo>
                    <a:pt x="305" y="237"/>
                  </a:lnTo>
                  <a:lnTo>
                    <a:pt x="305" y="237"/>
                  </a:lnTo>
                  <a:lnTo>
                    <a:pt x="312" y="235"/>
                  </a:lnTo>
                  <a:lnTo>
                    <a:pt x="322" y="231"/>
                  </a:lnTo>
                  <a:lnTo>
                    <a:pt x="328" y="228"/>
                  </a:lnTo>
                  <a:lnTo>
                    <a:pt x="332" y="225"/>
                  </a:lnTo>
                  <a:lnTo>
                    <a:pt x="335" y="221"/>
                  </a:lnTo>
                  <a:lnTo>
                    <a:pt x="335" y="217"/>
                  </a:lnTo>
                  <a:lnTo>
                    <a:pt x="335" y="2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8" name="Freeform 88"/>
            <p:cNvSpPr/>
            <p:nvPr/>
          </p:nvSpPr>
          <p:spPr bwMode="auto">
            <a:xfrm>
              <a:off x="3762375" y="2474913"/>
              <a:ext cx="396875" cy="531812"/>
            </a:xfrm>
            <a:custGeom>
              <a:avLst/>
              <a:gdLst>
                <a:gd name="T0" fmla="*/ 415 w 500"/>
                <a:gd name="T1" fmla="*/ 634 h 670"/>
                <a:gd name="T2" fmla="*/ 455 w 500"/>
                <a:gd name="T3" fmla="*/ 650 h 670"/>
                <a:gd name="T4" fmla="*/ 464 w 500"/>
                <a:gd name="T5" fmla="*/ 646 h 670"/>
                <a:gd name="T6" fmla="*/ 413 w 500"/>
                <a:gd name="T7" fmla="*/ 613 h 670"/>
                <a:gd name="T8" fmla="*/ 426 w 500"/>
                <a:gd name="T9" fmla="*/ 601 h 670"/>
                <a:gd name="T10" fmla="*/ 447 w 500"/>
                <a:gd name="T11" fmla="*/ 589 h 670"/>
                <a:gd name="T12" fmla="*/ 460 w 500"/>
                <a:gd name="T13" fmla="*/ 536 h 670"/>
                <a:gd name="T14" fmla="*/ 478 w 500"/>
                <a:gd name="T15" fmla="*/ 454 h 670"/>
                <a:gd name="T16" fmla="*/ 497 w 500"/>
                <a:gd name="T17" fmla="*/ 421 h 670"/>
                <a:gd name="T18" fmla="*/ 490 w 500"/>
                <a:gd name="T19" fmla="*/ 379 h 670"/>
                <a:gd name="T20" fmla="*/ 475 w 500"/>
                <a:gd name="T21" fmla="*/ 328 h 670"/>
                <a:gd name="T22" fmla="*/ 443 w 500"/>
                <a:gd name="T23" fmla="*/ 260 h 670"/>
                <a:gd name="T24" fmla="*/ 413 w 500"/>
                <a:gd name="T25" fmla="*/ 250 h 670"/>
                <a:gd name="T26" fmla="*/ 377 w 500"/>
                <a:gd name="T27" fmla="*/ 260 h 670"/>
                <a:gd name="T28" fmla="*/ 343 w 500"/>
                <a:gd name="T29" fmla="*/ 335 h 670"/>
                <a:gd name="T30" fmla="*/ 325 w 500"/>
                <a:gd name="T31" fmla="*/ 345 h 670"/>
                <a:gd name="T32" fmla="*/ 314 w 500"/>
                <a:gd name="T33" fmla="*/ 317 h 670"/>
                <a:gd name="T34" fmla="*/ 321 w 500"/>
                <a:gd name="T35" fmla="*/ 272 h 670"/>
                <a:gd name="T36" fmla="*/ 339 w 500"/>
                <a:gd name="T37" fmla="*/ 244 h 670"/>
                <a:gd name="T38" fmla="*/ 371 w 500"/>
                <a:gd name="T39" fmla="*/ 229 h 670"/>
                <a:gd name="T40" fmla="*/ 377 w 500"/>
                <a:gd name="T41" fmla="*/ 206 h 670"/>
                <a:gd name="T42" fmla="*/ 367 w 500"/>
                <a:gd name="T43" fmla="*/ 180 h 670"/>
                <a:gd name="T44" fmla="*/ 380 w 500"/>
                <a:gd name="T45" fmla="*/ 161 h 670"/>
                <a:gd name="T46" fmla="*/ 381 w 500"/>
                <a:gd name="T47" fmla="*/ 147 h 670"/>
                <a:gd name="T48" fmla="*/ 357 w 500"/>
                <a:gd name="T49" fmla="*/ 119 h 670"/>
                <a:gd name="T50" fmla="*/ 348 w 500"/>
                <a:gd name="T51" fmla="*/ 100 h 670"/>
                <a:gd name="T52" fmla="*/ 364 w 500"/>
                <a:gd name="T53" fmla="*/ 89 h 670"/>
                <a:gd name="T54" fmla="*/ 371 w 500"/>
                <a:gd name="T55" fmla="*/ 83 h 670"/>
                <a:gd name="T56" fmla="*/ 332 w 500"/>
                <a:gd name="T57" fmla="*/ 52 h 670"/>
                <a:gd name="T58" fmla="*/ 297 w 500"/>
                <a:gd name="T59" fmla="*/ 42 h 670"/>
                <a:gd name="T60" fmla="*/ 275 w 500"/>
                <a:gd name="T61" fmla="*/ 23 h 670"/>
                <a:gd name="T62" fmla="*/ 251 w 500"/>
                <a:gd name="T63" fmla="*/ 12 h 670"/>
                <a:gd name="T64" fmla="*/ 217 w 500"/>
                <a:gd name="T65" fmla="*/ 5 h 670"/>
                <a:gd name="T66" fmla="*/ 186 w 500"/>
                <a:gd name="T67" fmla="*/ 2 h 670"/>
                <a:gd name="T68" fmla="*/ 158 w 500"/>
                <a:gd name="T69" fmla="*/ 16 h 670"/>
                <a:gd name="T70" fmla="*/ 156 w 500"/>
                <a:gd name="T71" fmla="*/ 49 h 670"/>
                <a:gd name="T72" fmla="*/ 161 w 500"/>
                <a:gd name="T73" fmla="*/ 63 h 670"/>
                <a:gd name="T74" fmla="*/ 118 w 500"/>
                <a:gd name="T75" fmla="*/ 87 h 670"/>
                <a:gd name="T76" fmla="*/ 116 w 500"/>
                <a:gd name="T77" fmla="*/ 131 h 670"/>
                <a:gd name="T78" fmla="*/ 107 w 500"/>
                <a:gd name="T79" fmla="*/ 161 h 670"/>
                <a:gd name="T80" fmla="*/ 100 w 500"/>
                <a:gd name="T81" fmla="*/ 159 h 670"/>
                <a:gd name="T82" fmla="*/ 100 w 500"/>
                <a:gd name="T83" fmla="*/ 115 h 670"/>
                <a:gd name="T84" fmla="*/ 104 w 500"/>
                <a:gd name="T85" fmla="*/ 104 h 670"/>
                <a:gd name="T86" fmla="*/ 84 w 500"/>
                <a:gd name="T87" fmla="*/ 118 h 670"/>
                <a:gd name="T88" fmla="*/ 59 w 500"/>
                <a:gd name="T89" fmla="*/ 149 h 670"/>
                <a:gd name="T90" fmla="*/ 32 w 500"/>
                <a:gd name="T91" fmla="*/ 202 h 670"/>
                <a:gd name="T92" fmla="*/ 35 w 500"/>
                <a:gd name="T93" fmla="*/ 234 h 670"/>
                <a:gd name="T94" fmla="*/ 13 w 500"/>
                <a:gd name="T95" fmla="*/ 276 h 670"/>
                <a:gd name="T96" fmla="*/ 0 w 500"/>
                <a:gd name="T97" fmla="*/ 306 h 670"/>
                <a:gd name="T98" fmla="*/ 11 w 500"/>
                <a:gd name="T99" fmla="*/ 344 h 670"/>
                <a:gd name="T100" fmla="*/ 20 w 500"/>
                <a:gd name="T101" fmla="*/ 383 h 670"/>
                <a:gd name="T102" fmla="*/ 63 w 500"/>
                <a:gd name="T103" fmla="*/ 491 h 670"/>
                <a:gd name="T104" fmla="*/ 66 w 500"/>
                <a:gd name="T105" fmla="*/ 559 h 670"/>
                <a:gd name="T106" fmla="*/ 46 w 500"/>
                <a:gd name="T107" fmla="*/ 614 h 670"/>
                <a:gd name="T108" fmla="*/ 24 w 500"/>
                <a:gd name="T109" fmla="*/ 650 h 670"/>
                <a:gd name="T110" fmla="*/ 9 w 500"/>
                <a:gd name="T111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670">
                  <a:moveTo>
                    <a:pt x="251" y="650"/>
                  </a:moveTo>
                  <a:lnTo>
                    <a:pt x="411" y="631"/>
                  </a:lnTo>
                  <a:lnTo>
                    <a:pt x="411" y="631"/>
                  </a:lnTo>
                  <a:lnTo>
                    <a:pt x="411" y="631"/>
                  </a:lnTo>
                  <a:lnTo>
                    <a:pt x="415" y="634"/>
                  </a:lnTo>
                  <a:lnTo>
                    <a:pt x="425" y="641"/>
                  </a:lnTo>
                  <a:lnTo>
                    <a:pt x="439" y="648"/>
                  </a:lnTo>
                  <a:lnTo>
                    <a:pt x="447" y="649"/>
                  </a:lnTo>
                  <a:lnTo>
                    <a:pt x="455" y="650"/>
                  </a:lnTo>
                  <a:lnTo>
                    <a:pt x="455" y="650"/>
                  </a:lnTo>
                  <a:lnTo>
                    <a:pt x="462" y="649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5"/>
                  </a:lnTo>
                  <a:lnTo>
                    <a:pt x="464" y="646"/>
                  </a:lnTo>
                  <a:lnTo>
                    <a:pt x="464" y="646"/>
                  </a:lnTo>
                  <a:lnTo>
                    <a:pt x="436" y="632"/>
                  </a:lnTo>
                  <a:lnTo>
                    <a:pt x="420" y="622"/>
                  </a:lnTo>
                  <a:lnTo>
                    <a:pt x="413" y="615"/>
                  </a:lnTo>
                  <a:lnTo>
                    <a:pt x="413" y="613"/>
                  </a:lnTo>
                  <a:lnTo>
                    <a:pt x="412" y="611"/>
                  </a:lnTo>
                  <a:lnTo>
                    <a:pt x="412" y="611"/>
                  </a:lnTo>
                  <a:lnTo>
                    <a:pt x="413" y="608"/>
                  </a:lnTo>
                  <a:lnTo>
                    <a:pt x="416" y="606"/>
                  </a:lnTo>
                  <a:lnTo>
                    <a:pt x="426" y="601"/>
                  </a:lnTo>
                  <a:lnTo>
                    <a:pt x="426" y="601"/>
                  </a:lnTo>
                  <a:lnTo>
                    <a:pt x="434" y="599"/>
                  </a:lnTo>
                  <a:lnTo>
                    <a:pt x="441" y="594"/>
                  </a:lnTo>
                  <a:lnTo>
                    <a:pt x="441" y="594"/>
                  </a:lnTo>
                  <a:lnTo>
                    <a:pt x="447" y="589"/>
                  </a:lnTo>
                  <a:lnTo>
                    <a:pt x="451" y="582"/>
                  </a:lnTo>
                  <a:lnTo>
                    <a:pt x="454" y="573"/>
                  </a:lnTo>
                  <a:lnTo>
                    <a:pt x="457" y="565"/>
                  </a:lnTo>
                  <a:lnTo>
                    <a:pt x="460" y="550"/>
                  </a:lnTo>
                  <a:lnTo>
                    <a:pt x="460" y="536"/>
                  </a:lnTo>
                  <a:lnTo>
                    <a:pt x="460" y="536"/>
                  </a:lnTo>
                  <a:lnTo>
                    <a:pt x="461" y="519"/>
                  </a:lnTo>
                  <a:lnTo>
                    <a:pt x="465" y="498"/>
                  </a:lnTo>
                  <a:lnTo>
                    <a:pt x="469" y="475"/>
                  </a:lnTo>
                  <a:lnTo>
                    <a:pt x="478" y="454"/>
                  </a:lnTo>
                  <a:lnTo>
                    <a:pt x="478" y="454"/>
                  </a:lnTo>
                  <a:lnTo>
                    <a:pt x="486" y="436"/>
                  </a:lnTo>
                  <a:lnTo>
                    <a:pt x="493" y="425"/>
                  </a:lnTo>
                  <a:lnTo>
                    <a:pt x="493" y="425"/>
                  </a:lnTo>
                  <a:lnTo>
                    <a:pt x="497" y="421"/>
                  </a:lnTo>
                  <a:lnTo>
                    <a:pt x="500" y="415"/>
                  </a:lnTo>
                  <a:lnTo>
                    <a:pt x="500" y="415"/>
                  </a:lnTo>
                  <a:lnTo>
                    <a:pt x="499" y="409"/>
                  </a:lnTo>
                  <a:lnTo>
                    <a:pt x="497" y="401"/>
                  </a:lnTo>
                  <a:lnTo>
                    <a:pt x="490" y="379"/>
                  </a:lnTo>
                  <a:lnTo>
                    <a:pt x="490" y="379"/>
                  </a:lnTo>
                  <a:lnTo>
                    <a:pt x="483" y="362"/>
                  </a:lnTo>
                  <a:lnTo>
                    <a:pt x="481" y="348"/>
                  </a:lnTo>
                  <a:lnTo>
                    <a:pt x="481" y="348"/>
                  </a:lnTo>
                  <a:lnTo>
                    <a:pt x="475" y="328"/>
                  </a:lnTo>
                  <a:lnTo>
                    <a:pt x="471" y="314"/>
                  </a:lnTo>
                  <a:lnTo>
                    <a:pt x="465" y="299"/>
                  </a:lnTo>
                  <a:lnTo>
                    <a:pt x="460" y="285"/>
                  </a:lnTo>
                  <a:lnTo>
                    <a:pt x="451" y="271"/>
                  </a:lnTo>
                  <a:lnTo>
                    <a:pt x="443" y="260"/>
                  </a:lnTo>
                  <a:lnTo>
                    <a:pt x="437" y="257"/>
                  </a:lnTo>
                  <a:lnTo>
                    <a:pt x="433" y="254"/>
                  </a:lnTo>
                  <a:lnTo>
                    <a:pt x="433" y="254"/>
                  </a:lnTo>
                  <a:lnTo>
                    <a:pt x="423" y="251"/>
                  </a:lnTo>
                  <a:lnTo>
                    <a:pt x="413" y="250"/>
                  </a:lnTo>
                  <a:lnTo>
                    <a:pt x="405" y="250"/>
                  </a:lnTo>
                  <a:lnTo>
                    <a:pt x="397" y="251"/>
                  </a:lnTo>
                  <a:lnTo>
                    <a:pt x="384" y="255"/>
                  </a:lnTo>
                  <a:lnTo>
                    <a:pt x="377" y="260"/>
                  </a:lnTo>
                  <a:lnTo>
                    <a:pt x="377" y="260"/>
                  </a:lnTo>
                  <a:lnTo>
                    <a:pt x="374" y="268"/>
                  </a:lnTo>
                  <a:lnTo>
                    <a:pt x="369" y="286"/>
                  </a:lnTo>
                  <a:lnTo>
                    <a:pt x="357" y="310"/>
                  </a:lnTo>
                  <a:lnTo>
                    <a:pt x="352" y="323"/>
                  </a:lnTo>
                  <a:lnTo>
                    <a:pt x="343" y="335"/>
                  </a:lnTo>
                  <a:lnTo>
                    <a:pt x="343" y="335"/>
                  </a:lnTo>
                  <a:lnTo>
                    <a:pt x="338" y="341"/>
                  </a:lnTo>
                  <a:lnTo>
                    <a:pt x="334" y="345"/>
                  </a:lnTo>
                  <a:lnTo>
                    <a:pt x="329" y="345"/>
                  </a:lnTo>
                  <a:lnTo>
                    <a:pt x="325" y="345"/>
                  </a:lnTo>
                  <a:lnTo>
                    <a:pt x="325" y="345"/>
                  </a:lnTo>
                  <a:lnTo>
                    <a:pt x="321" y="341"/>
                  </a:lnTo>
                  <a:lnTo>
                    <a:pt x="318" y="335"/>
                  </a:lnTo>
                  <a:lnTo>
                    <a:pt x="315" y="327"/>
                  </a:lnTo>
                  <a:lnTo>
                    <a:pt x="314" y="317"/>
                  </a:lnTo>
                  <a:lnTo>
                    <a:pt x="314" y="306"/>
                  </a:lnTo>
                  <a:lnTo>
                    <a:pt x="314" y="295"/>
                  </a:lnTo>
                  <a:lnTo>
                    <a:pt x="317" y="283"/>
                  </a:lnTo>
                  <a:lnTo>
                    <a:pt x="321" y="272"/>
                  </a:lnTo>
                  <a:lnTo>
                    <a:pt x="321" y="272"/>
                  </a:lnTo>
                  <a:lnTo>
                    <a:pt x="327" y="257"/>
                  </a:lnTo>
                  <a:lnTo>
                    <a:pt x="331" y="248"/>
                  </a:lnTo>
                  <a:lnTo>
                    <a:pt x="335" y="246"/>
                  </a:lnTo>
                  <a:lnTo>
                    <a:pt x="339" y="244"/>
                  </a:lnTo>
                  <a:lnTo>
                    <a:pt x="339" y="244"/>
                  </a:lnTo>
                  <a:lnTo>
                    <a:pt x="349" y="241"/>
                  </a:lnTo>
                  <a:lnTo>
                    <a:pt x="356" y="237"/>
                  </a:lnTo>
                  <a:lnTo>
                    <a:pt x="366" y="233"/>
                  </a:lnTo>
                  <a:lnTo>
                    <a:pt x="366" y="233"/>
                  </a:lnTo>
                  <a:lnTo>
                    <a:pt x="371" y="229"/>
                  </a:lnTo>
                  <a:lnTo>
                    <a:pt x="376" y="225"/>
                  </a:lnTo>
                  <a:lnTo>
                    <a:pt x="377" y="220"/>
                  </a:lnTo>
                  <a:lnTo>
                    <a:pt x="378" y="215"/>
                  </a:lnTo>
                  <a:lnTo>
                    <a:pt x="378" y="211"/>
                  </a:lnTo>
                  <a:lnTo>
                    <a:pt x="377" y="206"/>
                  </a:lnTo>
                  <a:lnTo>
                    <a:pt x="373" y="198"/>
                  </a:lnTo>
                  <a:lnTo>
                    <a:pt x="373" y="198"/>
                  </a:lnTo>
                  <a:lnTo>
                    <a:pt x="369" y="191"/>
                  </a:lnTo>
                  <a:lnTo>
                    <a:pt x="367" y="182"/>
                  </a:lnTo>
                  <a:lnTo>
                    <a:pt x="367" y="180"/>
                  </a:lnTo>
                  <a:lnTo>
                    <a:pt x="367" y="175"/>
                  </a:lnTo>
                  <a:lnTo>
                    <a:pt x="370" y="171"/>
                  </a:lnTo>
                  <a:lnTo>
                    <a:pt x="374" y="168"/>
                  </a:lnTo>
                  <a:lnTo>
                    <a:pt x="374" y="168"/>
                  </a:lnTo>
                  <a:lnTo>
                    <a:pt x="380" y="161"/>
                  </a:lnTo>
                  <a:lnTo>
                    <a:pt x="381" y="159"/>
                  </a:lnTo>
                  <a:lnTo>
                    <a:pt x="383" y="154"/>
                  </a:lnTo>
                  <a:lnTo>
                    <a:pt x="383" y="154"/>
                  </a:lnTo>
                  <a:lnTo>
                    <a:pt x="383" y="152"/>
                  </a:lnTo>
                  <a:lnTo>
                    <a:pt x="381" y="147"/>
                  </a:lnTo>
                  <a:lnTo>
                    <a:pt x="377" y="140"/>
                  </a:lnTo>
                  <a:lnTo>
                    <a:pt x="371" y="133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57" y="119"/>
                  </a:lnTo>
                  <a:lnTo>
                    <a:pt x="352" y="114"/>
                  </a:lnTo>
                  <a:lnTo>
                    <a:pt x="352" y="114"/>
                  </a:lnTo>
                  <a:lnTo>
                    <a:pt x="348" y="105"/>
                  </a:lnTo>
                  <a:lnTo>
                    <a:pt x="348" y="103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49" y="96"/>
                  </a:lnTo>
                  <a:lnTo>
                    <a:pt x="353" y="93"/>
                  </a:lnTo>
                  <a:lnTo>
                    <a:pt x="364" y="89"/>
                  </a:lnTo>
                  <a:lnTo>
                    <a:pt x="364" y="89"/>
                  </a:lnTo>
                  <a:lnTo>
                    <a:pt x="369" y="87"/>
                  </a:lnTo>
                  <a:lnTo>
                    <a:pt x="369" y="87"/>
                  </a:lnTo>
                  <a:lnTo>
                    <a:pt x="371" y="84"/>
                  </a:lnTo>
                  <a:lnTo>
                    <a:pt x="371" y="83"/>
                  </a:lnTo>
                  <a:lnTo>
                    <a:pt x="371" y="83"/>
                  </a:lnTo>
                  <a:lnTo>
                    <a:pt x="370" y="79"/>
                  </a:lnTo>
                  <a:lnTo>
                    <a:pt x="367" y="75"/>
                  </a:lnTo>
                  <a:lnTo>
                    <a:pt x="356" y="65"/>
                  </a:lnTo>
                  <a:lnTo>
                    <a:pt x="342" y="56"/>
                  </a:lnTo>
                  <a:lnTo>
                    <a:pt x="332" y="52"/>
                  </a:lnTo>
                  <a:lnTo>
                    <a:pt x="324" y="49"/>
                  </a:lnTo>
                  <a:lnTo>
                    <a:pt x="32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297" y="42"/>
                  </a:lnTo>
                  <a:lnTo>
                    <a:pt x="286" y="37"/>
                  </a:lnTo>
                  <a:lnTo>
                    <a:pt x="282" y="34"/>
                  </a:lnTo>
                  <a:lnTo>
                    <a:pt x="278" y="31"/>
                  </a:lnTo>
                  <a:lnTo>
                    <a:pt x="276" y="27"/>
                  </a:lnTo>
                  <a:lnTo>
                    <a:pt x="275" y="23"/>
                  </a:lnTo>
                  <a:lnTo>
                    <a:pt x="275" y="23"/>
                  </a:lnTo>
                  <a:lnTo>
                    <a:pt x="275" y="20"/>
                  </a:lnTo>
                  <a:lnTo>
                    <a:pt x="272" y="17"/>
                  </a:lnTo>
                  <a:lnTo>
                    <a:pt x="264" y="14"/>
                  </a:lnTo>
                  <a:lnTo>
                    <a:pt x="251" y="12"/>
                  </a:lnTo>
                  <a:lnTo>
                    <a:pt x="238" y="9"/>
                  </a:lnTo>
                  <a:lnTo>
                    <a:pt x="238" y="9"/>
                  </a:lnTo>
                  <a:lnTo>
                    <a:pt x="226" y="7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13" y="2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5" y="2"/>
                  </a:lnTo>
                  <a:lnTo>
                    <a:pt x="186" y="2"/>
                  </a:lnTo>
                  <a:lnTo>
                    <a:pt x="178" y="5"/>
                  </a:lnTo>
                  <a:lnTo>
                    <a:pt x="170" y="7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8" y="16"/>
                  </a:lnTo>
                  <a:lnTo>
                    <a:pt x="156" y="19"/>
                  </a:lnTo>
                  <a:lnTo>
                    <a:pt x="153" y="26"/>
                  </a:lnTo>
                  <a:lnTo>
                    <a:pt x="153" y="34"/>
                  </a:lnTo>
                  <a:lnTo>
                    <a:pt x="154" y="42"/>
                  </a:lnTo>
                  <a:lnTo>
                    <a:pt x="156" y="49"/>
                  </a:lnTo>
                  <a:lnTo>
                    <a:pt x="158" y="56"/>
                  </a:lnTo>
                  <a:lnTo>
                    <a:pt x="161" y="62"/>
                  </a:lnTo>
                  <a:lnTo>
                    <a:pt x="163" y="63"/>
                  </a:lnTo>
                  <a:lnTo>
                    <a:pt x="161" y="63"/>
                  </a:lnTo>
                  <a:lnTo>
                    <a:pt x="161" y="63"/>
                  </a:lnTo>
                  <a:lnTo>
                    <a:pt x="147" y="69"/>
                  </a:lnTo>
                  <a:lnTo>
                    <a:pt x="135" y="75"/>
                  </a:lnTo>
                  <a:lnTo>
                    <a:pt x="122" y="83"/>
                  </a:lnTo>
                  <a:lnTo>
                    <a:pt x="122" y="83"/>
                  </a:lnTo>
                  <a:lnTo>
                    <a:pt x="118" y="87"/>
                  </a:lnTo>
                  <a:lnTo>
                    <a:pt x="116" y="94"/>
                  </a:lnTo>
                  <a:lnTo>
                    <a:pt x="116" y="103"/>
                  </a:lnTo>
                  <a:lnTo>
                    <a:pt x="116" y="111"/>
                  </a:lnTo>
                  <a:lnTo>
                    <a:pt x="116" y="111"/>
                  </a:lnTo>
                  <a:lnTo>
                    <a:pt x="116" y="131"/>
                  </a:lnTo>
                  <a:lnTo>
                    <a:pt x="115" y="142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8" y="160"/>
                  </a:lnTo>
                  <a:lnTo>
                    <a:pt x="107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8" y="154"/>
                  </a:lnTo>
                  <a:lnTo>
                    <a:pt x="97" y="149"/>
                  </a:lnTo>
                  <a:lnTo>
                    <a:pt x="95" y="135"/>
                  </a:lnTo>
                  <a:lnTo>
                    <a:pt x="97" y="121"/>
                  </a:lnTo>
                  <a:lnTo>
                    <a:pt x="100" y="115"/>
                  </a:lnTo>
                  <a:lnTo>
                    <a:pt x="102" y="110"/>
                  </a:lnTo>
                  <a:lnTo>
                    <a:pt x="102" y="110"/>
                  </a:lnTo>
                  <a:lnTo>
                    <a:pt x="104" y="105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95" y="110"/>
                  </a:lnTo>
                  <a:lnTo>
                    <a:pt x="84" y="118"/>
                  </a:lnTo>
                  <a:lnTo>
                    <a:pt x="73" y="128"/>
                  </a:lnTo>
                  <a:lnTo>
                    <a:pt x="66" y="135"/>
                  </a:lnTo>
                  <a:lnTo>
                    <a:pt x="66" y="135"/>
                  </a:lnTo>
                  <a:lnTo>
                    <a:pt x="59" y="149"/>
                  </a:lnTo>
                  <a:lnTo>
                    <a:pt x="59" y="149"/>
                  </a:lnTo>
                  <a:lnTo>
                    <a:pt x="51" y="161"/>
                  </a:lnTo>
                  <a:lnTo>
                    <a:pt x="42" y="177"/>
                  </a:lnTo>
                  <a:lnTo>
                    <a:pt x="35" y="191"/>
                  </a:lnTo>
                  <a:lnTo>
                    <a:pt x="34" y="197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5" y="227"/>
                  </a:lnTo>
                  <a:lnTo>
                    <a:pt x="35" y="234"/>
                  </a:lnTo>
                  <a:lnTo>
                    <a:pt x="34" y="241"/>
                  </a:lnTo>
                  <a:lnTo>
                    <a:pt x="31" y="248"/>
                  </a:lnTo>
                  <a:lnTo>
                    <a:pt x="27" y="257"/>
                  </a:lnTo>
                  <a:lnTo>
                    <a:pt x="21" y="267"/>
                  </a:lnTo>
                  <a:lnTo>
                    <a:pt x="13" y="276"/>
                  </a:lnTo>
                  <a:lnTo>
                    <a:pt x="13" y="276"/>
                  </a:lnTo>
                  <a:lnTo>
                    <a:pt x="7" y="283"/>
                  </a:lnTo>
                  <a:lnTo>
                    <a:pt x="3" y="292"/>
                  </a:lnTo>
                  <a:lnTo>
                    <a:pt x="0" y="299"/>
                  </a:lnTo>
                  <a:lnTo>
                    <a:pt x="0" y="306"/>
                  </a:lnTo>
                  <a:lnTo>
                    <a:pt x="0" y="313"/>
                  </a:lnTo>
                  <a:lnTo>
                    <a:pt x="2" y="320"/>
                  </a:lnTo>
                  <a:lnTo>
                    <a:pt x="7" y="332"/>
                  </a:lnTo>
                  <a:lnTo>
                    <a:pt x="7" y="332"/>
                  </a:lnTo>
                  <a:lnTo>
                    <a:pt x="11" y="344"/>
                  </a:lnTo>
                  <a:lnTo>
                    <a:pt x="13" y="351"/>
                  </a:lnTo>
                  <a:lnTo>
                    <a:pt x="13" y="356"/>
                  </a:lnTo>
                  <a:lnTo>
                    <a:pt x="13" y="356"/>
                  </a:lnTo>
                  <a:lnTo>
                    <a:pt x="16" y="369"/>
                  </a:lnTo>
                  <a:lnTo>
                    <a:pt x="20" y="383"/>
                  </a:lnTo>
                  <a:lnTo>
                    <a:pt x="35" y="421"/>
                  </a:lnTo>
                  <a:lnTo>
                    <a:pt x="35" y="421"/>
                  </a:lnTo>
                  <a:lnTo>
                    <a:pt x="51" y="454"/>
                  </a:lnTo>
                  <a:lnTo>
                    <a:pt x="63" y="491"/>
                  </a:lnTo>
                  <a:lnTo>
                    <a:pt x="63" y="491"/>
                  </a:lnTo>
                  <a:lnTo>
                    <a:pt x="67" y="506"/>
                  </a:lnTo>
                  <a:lnTo>
                    <a:pt x="70" y="522"/>
                  </a:lnTo>
                  <a:lnTo>
                    <a:pt x="70" y="534"/>
                  </a:lnTo>
                  <a:lnTo>
                    <a:pt x="69" y="547"/>
                  </a:lnTo>
                  <a:lnTo>
                    <a:pt x="66" y="559"/>
                  </a:lnTo>
                  <a:lnTo>
                    <a:pt x="63" y="571"/>
                  </a:lnTo>
                  <a:lnTo>
                    <a:pt x="56" y="590"/>
                  </a:lnTo>
                  <a:lnTo>
                    <a:pt x="56" y="590"/>
                  </a:lnTo>
                  <a:lnTo>
                    <a:pt x="51" y="603"/>
                  </a:lnTo>
                  <a:lnTo>
                    <a:pt x="46" y="614"/>
                  </a:lnTo>
                  <a:lnTo>
                    <a:pt x="46" y="614"/>
                  </a:lnTo>
                  <a:lnTo>
                    <a:pt x="44" y="625"/>
                  </a:lnTo>
                  <a:lnTo>
                    <a:pt x="38" y="634"/>
                  </a:lnTo>
                  <a:lnTo>
                    <a:pt x="31" y="642"/>
                  </a:lnTo>
                  <a:lnTo>
                    <a:pt x="24" y="650"/>
                  </a:lnTo>
                  <a:lnTo>
                    <a:pt x="11" y="662"/>
                  </a:lnTo>
                  <a:lnTo>
                    <a:pt x="4" y="666"/>
                  </a:lnTo>
                  <a:lnTo>
                    <a:pt x="4" y="666"/>
                  </a:lnTo>
                  <a:lnTo>
                    <a:pt x="9" y="670"/>
                  </a:lnTo>
                  <a:lnTo>
                    <a:pt x="9" y="670"/>
                  </a:lnTo>
                  <a:lnTo>
                    <a:pt x="21" y="667"/>
                  </a:lnTo>
                  <a:lnTo>
                    <a:pt x="251" y="6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39" name="Freeform 89"/>
            <p:cNvSpPr/>
            <p:nvPr/>
          </p:nvSpPr>
          <p:spPr bwMode="auto">
            <a:xfrm>
              <a:off x="3332163" y="2921000"/>
              <a:ext cx="398463" cy="717550"/>
            </a:xfrm>
            <a:custGeom>
              <a:avLst/>
              <a:gdLst>
                <a:gd name="T0" fmla="*/ 471 w 502"/>
                <a:gd name="T1" fmla="*/ 677 h 904"/>
                <a:gd name="T2" fmla="*/ 489 w 502"/>
                <a:gd name="T3" fmla="*/ 645 h 904"/>
                <a:gd name="T4" fmla="*/ 502 w 502"/>
                <a:gd name="T5" fmla="*/ 603 h 904"/>
                <a:gd name="T6" fmla="*/ 491 w 502"/>
                <a:gd name="T7" fmla="*/ 530 h 904"/>
                <a:gd name="T8" fmla="*/ 495 w 502"/>
                <a:gd name="T9" fmla="*/ 416 h 904"/>
                <a:gd name="T10" fmla="*/ 478 w 502"/>
                <a:gd name="T11" fmla="*/ 301 h 904"/>
                <a:gd name="T12" fmla="*/ 471 w 502"/>
                <a:gd name="T13" fmla="*/ 130 h 904"/>
                <a:gd name="T14" fmla="*/ 450 w 502"/>
                <a:gd name="T15" fmla="*/ 93 h 904"/>
                <a:gd name="T16" fmla="*/ 445 w 502"/>
                <a:gd name="T17" fmla="*/ 66 h 904"/>
                <a:gd name="T18" fmla="*/ 419 w 502"/>
                <a:gd name="T19" fmla="*/ 37 h 904"/>
                <a:gd name="T20" fmla="*/ 414 w 502"/>
                <a:gd name="T21" fmla="*/ 18 h 904"/>
                <a:gd name="T22" fmla="*/ 90 w 502"/>
                <a:gd name="T23" fmla="*/ 14 h 904"/>
                <a:gd name="T24" fmla="*/ 97 w 502"/>
                <a:gd name="T25" fmla="*/ 34 h 904"/>
                <a:gd name="T26" fmla="*/ 107 w 502"/>
                <a:gd name="T27" fmla="*/ 56 h 904"/>
                <a:gd name="T28" fmla="*/ 128 w 502"/>
                <a:gd name="T29" fmla="*/ 72 h 904"/>
                <a:gd name="T30" fmla="*/ 141 w 502"/>
                <a:gd name="T31" fmla="*/ 143 h 904"/>
                <a:gd name="T32" fmla="*/ 128 w 502"/>
                <a:gd name="T33" fmla="*/ 178 h 904"/>
                <a:gd name="T34" fmla="*/ 75 w 502"/>
                <a:gd name="T35" fmla="*/ 191 h 904"/>
                <a:gd name="T36" fmla="*/ 51 w 502"/>
                <a:gd name="T37" fmla="*/ 210 h 904"/>
                <a:gd name="T38" fmla="*/ 49 w 502"/>
                <a:gd name="T39" fmla="*/ 248 h 904"/>
                <a:gd name="T40" fmla="*/ 55 w 502"/>
                <a:gd name="T41" fmla="*/ 294 h 904"/>
                <a:gd name="T42" fmla="*/ 49 w 502"/>
                <a:gd name="T43" fmla="*/ 320 h 904"/>
                <a:gd name="T44" fmla="*/ 27 w 502"/>
                <a:gd name="T45" fmla="*/ 329 h 904"/>
                <a:gd name="T46" fmla="*/ 16 w 502"/>
                <a:gd name="T47" fmla="*/ 353 h 904"/>
                <a:gd name="T48" fmla="*/ 5 w 502"/>
                <a:gd name="T49" fmla="*/ 391 h 904"/>
                <a:gd name="T50" fmla="*/ 2 w 502"/>
                <a:gd name="T51" fmla="*/ 436 h 904"/>
                <a:gd name="T52" fmla="*/ 48 w 502"/>
                <a:gd name="T53" fmla="*/ 497 h 904"/>
                <a:gd name="T54" fmla="*/ 84 w 502"/>
                <a:gd name="T55" fmla="*/ 547 h 904"/>
                <a:gd name="T56" fmla="*/ 108 w 502"/>
                <a:gd name="T57" fmla="*/ 596 h 904"/>
                <a:gd name="T58" fmla="*/ 129 w 502"/>
                <a:gd name="T59" fmla="*/ 600 h 904"/>
                <a:gd name="T60" fmla="*/ 155 w 502"/>
                <a:gd name="T61" fmla="*/ 600 h 904"/>
                <a:gd name="T62" fmla="*/ 177 w 502"/>
                <a:gd name="T63" fmla="*/ 625 h 904"/>
                <a:gd name="T64" fmla="*/ 173 w 502"/>
                <a:gd name="T65" fmla="*/ 668 h 904"/>
                <a:gd name="T66" fmla="*/ 173 w 502"/>
                <a:gd name="T67" fmla="*/ 712 h 904"/>
                <a:gd name="T68" fmla="*/ 190 w 502"/>
                <a:gd name="T69" fmla="*/ 741 h 904"/>
                <a:gd name="T70" fmla="*/ 220 w 502"/>
                <a:gd name="T71" fmla="*/ 775 h 904"/>
                <a:gd name="T72" fmla="*/ 268 w 502"/>
                <a:gd name="T73" fmla="*/ 803 h 904"/>
                <a:gd name="T74" fmla="*/ 278 w 502"/>
                <a:gd name="T75" fmla="*/ 828 h 904"/>
                <a:gd name="T76" fmla="*/ 282 w 502"/>
                <a:gd name="T77" fmla="*/ 867 h 904"/>
                <a:gd name="T78" fmla="*/ 304 w 502"/>
                <a:gd name="T79" fmla="*/ 897 h 904"/>
                <a:gd name="T80" fmla="*/ 327 w 502"/>
                <a:gd name="T81" fmla="*/ 891 h 904"/>
                <a:gd name="T82" fmla="*/ 349 w 502"/>
                <a:gd name="T83" fmla="*/ 870 h 904"/>
                <a:gd name="T84" fmla="*/ 377 w 502"/>
                <a:gd name="T85" fmla="*/ 879 h 904"/>
                <a:gd name="T86" fmla="*/ 400 w 502"/>
                <a:gd name="T87" fmla="*/ 879 h 904"/>
                <a:gd name="T88" fmla="*/ 405 w 502"/>
                <a:gd name="T89" fmla="*/ 858 h 904"/>
                <a:gd name="T90" fmla="*/ 411 w 502"/>
                <a:gd name="T91" fmla="*/ 837 h 904"/>
                <a:gd name="T92" fmla="*/ 435 w 502"/>
                <a:gd name="T93" fmla="*/ 838 h 904"/>
                <a:gd name="T94" fmla="*/ 452 w 502"/>
                <a:gd name="T95" fmla="*/ 838 h 904"/>
                <a:gd name="T96" fmla="*/ 447 w 502"/>
                <a:gd name="T97" fmla="*/ 799 h 904"/>
                <a:gd name="T98" fmla="*/ 449 w 502"/>
                <a:gd name="T99" fmla="*/ 762 h 904"/>
                <a:gd name="T100" fmla="*/ 459 w 502"/>
                <a:gd name="T101" fmla="*/ 74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2" h="904">
                  <a:moveTo>
                    <a:pt x="464" y="694"/>
                  </a:moveTo>
                  <a:lnTo>
                    <a:pt x="464" y="694"/>
                  </a:lnTo>
                  <a:lnTo>
                    <a:pt x="464" y="688"/>
                  </a:lnTo>
                  <a:lnTo>
                    <a:pt x="467" y="684"/>
                  </a:lnTo>
                  <a:lnTo>
                    <a:pt x="471" y="677"/>
                  </a:lnTo>
                  <a:lnTo>
                    <a:pt x="471" y="677"/>
                  </a:lnTo>
                  <a:lnTo>
                    <a:pt x="480" y="666"/>
                  </a:lnTo>
                  <a:lnTo>
                    <a:pt x="484" y="657"/>
                  </a:lnTo>
                  <a:lnTo>
                    <a:pt x="489" y="646"/>
                  </a:lnTo>
                  <a:lnTo>
                    <a:pt x="489" y="645"/>
                  </a:lnTo>
                  <a:lnTo>
                    <a:pt x="489" y="645"/>
                  </a:lnTo>
                  <a:lnTo>
                    <a:pt x="498" y="624"/>
                  </a:lnTo>
                  <a:lnTo>
                    <a:pt x="501" y="617"/>
                  </a:lnTo>
                  <a:lnTo>
                    <a:pt x="502" y="610"/>
                  </a:lnTo>
                  <a:lnTo>
                    <a:pt x="502" y="603"/>
                  </a:lnTo>
                  <a:lnTo>
                    <a:pt x="501" y="596"/>
                  </a:lnTo>
                  <a:lnTo>
                    <a:pt x="498" y="576"/>
                  </a:lnTo>
                  <a:lnTo>
                    <a:pt x="498" y="576"/>
                  </a:lnTo>
                  <a:lnTo>
                    <a:pt x="492" y="554"/>
                  </a:lnTo>
                  <a:lnTo>
                    <a:pt x="491" y="530"/>
                  </a:lnTo>
                  <a:lnTo>
                    <a:pt x="491" y="502"/>
                  </a:lnTo>
                  <a:lnTo>
                    <a:pt x="495" y="464"/>
                  </a:lnTo>
                  <a:lnTo>
                    <a:pt x="495" y="464"/>
                  </a:lnTo>
                  <a:lnTo>
                    <a:pt x="495" y="441"/>
                  </a:lnTo>
                  <a:lnTo>
                    <a:pt x="495" y="416"/>
                  </a:lnTo>
                  <a:lnTo>
                    <a:pt x="494" y="392"/>
                  </a:lnTo>
                  <a:lnTo>
                    <a:pt x="491" y="370"/>
                  </a:lnTo>
                  <a:lnTo>
                    <a:pt x="484" y="329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5" y="287"/>
                  </a:lnTo>
                  <a:lnTo>
                    <a:pt x="473" y="265"/>
                  </a:lnTo>
                  <a:lnTo>
                    <a:pt x="471" y="209"/>
                  </a:lnTo>
                  <a:lnTo>
                    <a:pt x="471" y="157"/>
                  </a:lnTo>
                  <a:lnTo>
                    <a:pt x="471" y="130"/>
                  </a:lnTo>
                  <a:lnTo>
                    <a:pt x="471" y="130"/>
                  </a:lnTo>
                  <a:lnTo>
                    <a:pt x="467" y="125"/>
                  </a:lnTo>
                  <a:lnTo>
                    <a:pt x="460" y="114"/>
                  </a:lnTo>
                  <a:lnTo>
                    <a:pt x="453" y="100"/>
                  </a:lnTo>
                  <a:lnTo>
                    <a:pt x="450" y="93"/>
                  </a:lnTo>
                  <a:lnTo>
                    <a:pt x="449" y="86"/>
                  </a:lnTo>
                  <a:lnTo>
                    <a:pt x="449" y="86"/>
                  </a:lnTo>
                  <a:lnTo>
                    <a:pt x="449" y="80"/>
                  </a:lnTo>
                  <a:lnTo>
                    <a:pt x="447" y="73"/>
                  </a:lnTo>
                  <a:lnTo>
                    <a:pt x="445" y="66"/>
                  </a:lnTo>
                  <a:lnTo>
                    <a:pt x="440" y="59"/>
                  </a:lnTo>
                  <a:lnTo>
                    <a:pt x="430" y="46"/>
                  </a:lnTo>
                  <a:lnTo>
                    <a:pt x="425" y="41"/>
                  </a:lnTo>
                  <a:lnTo>
                    <a:pt x="419" y="37"/>
                  </a:lnTo>
                  <a:lnTo>
                    <a:pt x="419" y="37"/>
                  </a:lnTo>
                  <a:lnTo>
                    <a:pt x="414" y="31"/>
                  </a:lnTo>
                  <a:lnTo>
                    <a:pt x="412" y="25"/>
                  </a:lnTo>
                  <a:lnTo>
                    <a:pt x="412" y="25"/>
                  </a:lnTo>
                  <a:lnTo>
                    <a:pt x="412" y="23"/>
                  </a:lnTo>
                  <a:lnTo>
                    <a:pt x="414" y="18"/>
                  </a:lnTo>
                  <a:lnTo>
                    <a:pt x="416" y="10"/>
                  </a:lnTo>
                  <a:lnTo>
                    <a:pt x="423" y="2"/>
                  </a:lnTo>
                  <a:lnTo>
                    <a:pt x="423" y="2"/>
                  </a:lnTo>
                  <a:lnTo>
                    <a:pt x="416" y="0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4" y="18"/>
                  </a:lnTo>
                  <a:lnTo>
                    <a:pt x="96" y="23"/>
                  </a:lnTo>
                  <a:lnTo>
                    <a:pt x="97" y="34"/>
                  </a:lnTo>
                  <a:lnTo>
                    <a:pt x="97" y="34"/>
                  </a:lnTo>
                  <a:lnTo>
                    <a:pt x="97" y="44"/>
                  </a:lnTo>
                  <a:lnTo>
                    <a:pt x="97" y="44"/>
                  </a:lnTo>
                  <a:lnTo>
                    <a:pt x="100" y="49"/>
                  </a:lnTo>
                  <a:lnTo>
                    <a:pt x="103" y="53"/>
                  </a:lnTo>
                  <a:lnTo>
                    <a:pt x="107" y="56"/>
                  </a:lnTo>
                  <a:lnTo>
                    <a:pt x="111" y="59"/>
                  </a:lnTo>
                  <a:lnTo>
                    <a:pt x="111" y="59"/>
                  </a:lnTo>
                  <a:lnTo>
                    <a:pt x="117" y="62"/>
                  </a:lnTo>
                  <a:lnTo>
                    <a:pt x="122" y="66"/>
                  </a:lnTo>
                  <a:lnTo>
                    <a:pt x="128" y="72"/>
                  </a:lnTo>
                  <a:lnTo>
                    <a:pt x="131" y="80"/>
                  </a:lnTo>
                  <a:lnTo>
                    <a:pt x="131" y="80"/>
                  </a:lnTo>
                  <a:lnTo>
                    <a:pt x="136" y="102"/>
                  </a:lnTo>
                  <a:lnTo>
                    <a:pt x="141" y="130"/>
                  </a:lnTo>
                  <a:lnTo>
                    <a:pt x="141" y="143"/>
                  </a:lnTo>
                  <a:lnTo>
                    <a:pt x="139" y="156"/>
                  </a:lnTo>
                  <a:lnTo>
                    <a:pt x="138" y="165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28" y="178"/>
                  </a:lnTo>
                  <a:lnTo>
                    <a:pt x="121" y="181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87" y="186"/>
                  </a:lnTo>
                  <a:lnTo>
                    <a:pt x="75" y="191"/>
                  </a:lnTo>
                  <a:lnTo>
                    <a:pt x="63" y="195"/>
                  </a:lnTo>
                  <a:lnTo>
                    <a:pt x="59" y="198"/>
                  </a:lnTo>
                  <a:lnTo>
                    <a:pt x="55" y="202"/>
                  </a:lnTo>
                  <a:lnTo>
                    <a:pt x="55" y="202"/>
                  </a:lnTo>
                  <a:lnTo>
                    <a:pt x="51" y="210"/>
                  </a:lnTo>
                  <a:lnTo>
                    <a:pt x="48" y="219"/>
                  </a:lnTo>
                  <a:lnTo>
                    <a:pt x="48" y="227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49" y="248"/>
                  </a:lnTo>
                  <a:lnTo>
                    <a:pt x="49" y="262"/>
                  </a:lnTo>
                  <a:lnTo>
                    <a:pt x="49" y="262"/>
                  </a:lnTo>
                  <a:lnTo>
                    <a:pt x="51" y="272"/>
                  </a:lnTo>
                  <a:lnTo>
                    <a:pt x="52" y="280"/>
                  </a:lnTo>
                  <a:lnTo>
                    <a:pt x="55" y="294"/>
                  </a:lnTo>
                  <a:lnTo>
                    <a:pt x="55" y="294"/>
                  </a:lnTo>
                  <a:lnTo>
                    <a:pt x="56" y="301"/>
                  </a:lnTo>
                  <a:lnTo>
                    <a:pt x="58" y="308"/>
                  </a:lnTo>
                  <a:lnTo>
                    <a:pt x="55" y="314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1" y="324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27" y="329"/>
                  </a:lnTo>
                  <a:lnTo>
                    <a:pt x="23" y="332"/>
                  </a:lnTo>
                  <a:lnTo>
                    <a:pt x="19" y="336"/>
                  </a:lnTo>
                  <a:lnTo>
                    <a:pt x="16" y="343"/>
                  </a:lnTo>
                  <a:lnTo>
                    <a:pt x="16" y="343"/>
                  </a:lnTo>
                  <a:lnTo>
                    <a:pt x="16" y="353"/>
                  </a:lnTo>
                  <a:lnTo>
                    <a:pt x="16" y="353"/>
                  </a:lnTo>
                  <a:lnTo>
                    <a:pt x="14" y="366"/>
                  </a:lnTo>
                  <a:lnTo>
                    <a:pt x="12" y="377"/>
                  </a:lnTo>
                  <a:lnTo>
                    <a:pt x="7" y="387"/>
                  </a:lnTo>
                  <a:lnTo>
                    <a:pt x="5" y="391"/>
                  </a:lnTo>
                  <a:lnTo>
                    <a:pt x="2" y="395"/>
                  </a:lnTo>
                  <a:lnTo>
                    <a:pt x="2" y="395"/>
                  </a:lnTo>
                  <a:lnTo>
                    <a:pt x="0" y="408"/>
                  </a:lnTo>
                  <a:lnTo>
                    <a:pt x="0" y="422"/>
                  </a:lnTo>
                  <a:lnTo>
                    <a:pt x="2" y="436"/>
                  </a:lnTo>
                  <a:lnTo>
                    <a:pt x="5" y="441"/>
                  </a:lnTo>
                  <a:lnTo>
                    <a:pt x="7" y="447"/>
                  </a:lnTo>
                  <a:lnTo>
                    <a:pt x="7" y="447"/>
                  </a:lnTo>
                  <a:lnTo>
                    <a:pt x="27" y="471"/>
                  </a:lnTo>
                  <a:lnTo>
                    <a:pt x="48" y="497"/>
                  </a:lnTo>
                  <a:lnTo>
                    <a:pt x="48" y="497"/>
                  </a:lnTo>
                  <a:lnTo>
                    <a:pt x="66" y="520"/>
                  </a:lnTo>
                  <a:lnTo>
                    <a:pt x="66" y="520"/>
                  </a:lnTo>
                  <a:lnTo>
                    <a:pt x="77" y="534"/>
                  </a:lnTo>
                  <a:lnTo>
                    <a:pt x="84" y="547"/>
                  </a:lnTo>
                  <a:lnTo>
                    <a:pt x="96" y="570"/>
                  </a:lnTo>
                  <a:lnTo>
                    <a:pt x="96" y="570"/>
                  </a:lnTo>
                  <a:lnTo>
                    <a:pt x="103" y="583"/>
                  </a:lnTo>
                  <a:lnTo>
                    <a:pt x="108" y="596"/>
                  </a:lnTo>
                  <a:lnTo>
                    <a:pt x="108" y="596"/>
                  </a:lnTo>
                  <a:lnTo>
                    <a:pt x="114" y="601"/>
                  </a:lnTo>
                  <a:lnTo>
                    <a:pt x="118" y="603"/>
                  </a:lnTo>
                  <a:lnTo>
                    <a:pt x="124" y="603"/>
                  </a:lnTo>
                  <a:lnTo>
                    <a:pt x="129" y="600"/>
                  </a:lnTo>
                  <a:lnTo>
                    <a:pt x="129" y="600"/>
                  </a:lnTo>
                  <a:lnTo>
                    <a:pt x="136" y="597"/>
                  </a:lnTo>
                  <a:lnTo>
                    <a:pt x="143" y="596"/>
                  </a:lnTo>
                  <a:lnTo>
                    <a:pt x="146" y="597"/>
                  </a:lnTo>
                  <a:lnTo>
                    <a:pt x="150" y="597"/>
                  </a:lnTo>
                  <a:lnTo>
                    <a:pt x="155" y="600"/>
                  </a:lnTo>
                  <a:lnTo>
                    <a:pt x="159" y="604"/>
                  </a:lnTo>
                  <a:lnTo>
                    <a:pt x="163" y="607"/>
                  </a:lnTo>
                  <a:lnTo>
                    <a:pt x="163" y="607"/>
                  </a:lnTo>
                  <a:lnTo>
                    <a:pt x="174" y="619"/>
                  </a:lnTo>
                  <a:lnTo>
                    <a:pt x="177" y="625"/>
                  </a:lnTo>
                  <a:lnTo>
                    <a:pt x="180" y="631"/>
                  </a:lnTo>
                  <a:lnTo>
                    <a:pt x="180" y="636"/>
                  </a:lnTo>
                  <a:lnTo>
                    <a:pt x="178" y="645"/>
                  </a:lnTo>
                  <a:lnTo>
                    <a:pt x="173" y="668"/>
                  </a:lnTo>
                  <a:lnTo>
                    <a:pt x="173" y="668"/>
                  </a:lnTo>
                  <a:lnTo>
                    <a:pt x="171" y="680"/>
                  </a:lnTo>
                  <a:lnTo>
                    <a:pt x="170" y="689"/>
                  </a:lnTo>
                  <a:lnTo>
                    <a:pt x="170" y="698"/>
                  </a:lnTo>
                  <a:lnTo>
                    <a:pt x="171" y="705"/>
                  </a:lnTo>
                  <a:lnTo>
                    <a:pt x="173" y="712"/>
                  </a:lnTo>
                  <a:lnTo>
                    <a:pt x="176" y="717"/>
                  </a:lnTo>
                  <a:lnTo>
                    <a:pt x="183" y="727"/>
                  </a:lnTo>
                  <a:lnTo>
                    <a:pt x="183" y="727"/>
                  </a:lnTo>
                  <a:lnTo>
                    <a:pt x="190" y="741"/>
                  </a:lnTo>
                  <a:lnTo>
                    <a:pt x="190" y="741"/>
                  </a:lnTo>
                  <a:lnTo>
                    <a:pt x="198" y="755"/>
                  </a:lnTo>
                  <a:lnTo>
                    <a:pt x="205" y="765"/>
                  </a:lnTo>
                  <a:lnTo>
                    <a:pt x="212" y="771"/>
                  </a:lnTo>
                  <a:lnTo>
                    <a:pt x="220" y="775"/>
                  </a:lnTo>
                  <a:lnTo>
                    <a:pt x="220" y="775"/>
                  </a:lnTo>
                  <a:lnTo>
                    <a:pt x="230" y="778"/>
                  </a:lnTo>
                  <a:lnTo>
                    <a:pt x="246" y="785"/>
                  </a:lnTo>
                  <a:lnTo>
                    <a:pt x="254" y="789"/>
                  </a:lnTo>
                  <a:lnTo>
                    <a:pt x="261" y="796"/>
                  </a:lnTo>
                  <a:lnTo>
                    <a:pt x="268" y="803"/>
                  </a:lnTo>
                  <a:lnTo>
                    <a:pt x="271" y="811"/>
                  </a:lnTo>
                  <a:lnTo>
                    <a:pt x="271" y="811"/>
                  </a:lnTo>
                  <a:lnTo>
                    <a:pt x="275" y="821"/>
                  </a:lnTo>
                  <a:lnTo>
                    <a:pt x="278" y="828"/>
                  </a:lnTo>
                  <a:lnTo>
                    <a:pt x="278" y="828"/>
                  </a:lnTo>
                  <a:lnTo>
                    <a:pt x="281" y="837"/>
                  </a:lnTo>
                  <a:lnTo>
                    <a:pt x="282" y="844"/>
                  </a:lnTo>
                  <a:lnTo>
                    <a:pt x="283" y="855"/>
                  </a:lnTo>
                  <a:lnTo>
                    <a:pt x="282" y="867"/>
                  </a:lnTo>
                  <a:lnTo>
                    <a:pt x="282" y="867"/>
                  </a:lnTo>
                  <a:lnTo>
                    <a:pt x="283" y="874"/>
                  </a:lnTo>
                  <a:lnTo>
                    <a:pt x="285" y="881"/>
                  </a:lnTo>
                  <a:lnTo>
                    <a:pt x="289" y="886"/>
                  </a:lnTo>
                  <a:lnTo>
                    <a:pt x="293" y="891"/>
                  </a:lnTo>
                  <a:lnTo>
                    <a:pt x="304" y="897"/>
                  </a:lnTo>
                  <a:lnTo>
                    <a:pt x="316" y="902"/>
                  </a:lnTo>
                  <a:lnTo>
                    <a:pt x="316" y="902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27" y="891"/>
                  </a:lnTo>
                  <a:lnTo>
                    <a:pt x="334" y="881"/>
                  </a:lnTo>
                  <a:lnTo>
                    <a:pt x="341" y="873"/>
                  </a:lnTo>
                  <a:lnTo>
                    <a:pt x="345" y="870"/>
                  </a:lnTo>
                  <a:lnTo>
                    <a:pt x="349" y="870"/>
                  </a:lnTo>
                  <a:lnTo>
                    <a:pt x="349" y="870"/>
                  </a:lnTo>
                  <a:lnTo>
                    <a:pt x="355" y="870"/>
                  </a:lnTo>
                  <a:lnTo>
                    <a:pt x="359" y="872"/>
                  </a:lnTo>
                  <a:lnTo>
                    <a:pt x="369" y="876"/>
                  </a:lnTo>
                  <a:lnTo>
                    <a:pt x="369" y="876"/>
                  </a:lnTo>
                  <a:lnTo>
                    <a:pt x="377" y="879"/>
                  </a:lnTo>
                  <a:lnTo>
                    <a:pt x="384" y="881"/>
                  </a:lnTo>
                  <a:lnTo>
                    <a:pt x="391" y="881"/>
                  </a:lnTo>
                  <a:lnTo>
                    <a:pt x="395" y="880"/>
                  </a:lnTo>
                  <a:lnTo>
                    <a:pt x="400" y="879"/>
                  </a:lnTo>
                  <a:lnTo>
                    <a:pt x="400" y="879"/>
                  </a:lnTo>
                  <a:lnTo>
                    <a:pt x="404" y="874"/>
                  </a:lnTo>
                  <a:lnTo>
                    <a:pt x="405" y="869"/>
                  </a:lnTo>
                  <a:lnTo>
                    <a:pt x="407" y="863"/>
                  </a:lnTo>
                  <a:lnTo>
                    <a:pt x="405" y="858"/>
                  </a:lnTo>
                  <a:lnTo>
                    <a:pt x="405" y="858"/>
                  </a:lnTo>
                  <a:lnTo>
                    <a:pt x="405" y="852"/>
                  </a:lnTo>
                  <a:lnTo>
                    <a:pt x="405" y="846"/>
                  </a:lnTo>
                  <a:lnTo>
                    <a:pt x="407" y="841"/>
                  </a:lnTo>
                  <a:lnTo>
                    <a:pt x="411" y="837"/>
                  </a:lnTo>
                  <a:lnTo>
                    <a:pt x="411" y="837"/>
                  </a:lnTo>
                  <a:lnTo>
                    <a:pt x="415" y="834"/>
                  </a:lnTo>
                  <a:lnTo>
                    <a:pt x="422" y="834"/>
                  </a:lnTo>
                  <a:lnTo>
                    <a:pt x="428" y="837"/>
                  </a:lnTo>
                  <a:lnTo>
                    <a:pt x="435" y="838"/>
                  </a:lnTo>
                  <a:lnTo>
                    <a:pt x="435" y="838"/>
                  </a:lnTo>
                  <a:lnTo>
                    <a:pt x="443" y="841"/>
                  </a:lnTo>
                  <a:lnTo>
                    <a:pt x="447" y="842"/>
                  </a:lnTo>
                  <a:lnTo>
                    <a:pt x="450" y="841"/>
                  </a:lnTo>
                  <a:lnTo>
                    <a:pt x="450" y="841"/>
                  </a:lnTo>
                  <a:lnTo>
                    <a:pt x="452" y="838"/>
                  </a:lnTo>
                  <a:lnTo>
                    <a:pt x="453" y="835"/>
                  </a:lnTo>
                  <a:lnTo>
                    <a:pt x="453" y="825"/>
                  </a:lnTo>
                  <a:lnTo>
                    <a:pt x="453" y="825"/>
                  </a:lnTo>
                  <a:lnTo>
                    <a:pt x="447" y="799"/>
                  </a:lnTo>
                  <a:lnTo>
                    <a:pt x="447" y="799"/>
                  </a:lnTo>
                  <a:lnTo>
                    <a:pt x="445" y="782"/>
                  </a:lnTo>
                  <a:lnTo>
                    <a:pt x="445" y="775"/>
                  </a:lnTo>
                  <a:lnTo>
                    <a:pt x="447" y="766"/>
                  </a:lnTo>
                  <a:lnTo>
                    <a:pt x="447" y="766"/>
                  </a:lnTo>
                  <a:lnTo>
                    <a:pt x="449" y="762"/>
                  </a:lnTo>
                  <a:lnTo>
                    <a:pt x="452" y="759"/>
                  </a:lnTo>
                  <a:lnTo>
                    <a:pt x="461" y="754"/>
                  </a:lnTo>
                  <a:lnTo>
                    <a:pt x="461" y="754"/>
                  </a:lnTo>
                  <a:lnTo>
                    <a:pt x="460" y="747"/>
                  </a:lnTo>
                  <a:lnTo>
                    <a:pt x="459" y="740"/>
                  </a:lnTo>
                  <a:lnTo>
                    <a:pt x="460" y="722"/>
                  </a:lnTo>
                  <a:lnTo>
                    <a:pt x="464" y="694"/>
                  </a:lnTo>
                  <a:lnTo>
                    <a:pt x="464" y="69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0" name="Freeform 90"/>
            <p:cNvSpPr/>
            <p:nvPr/>
          </p:nvSpPr>
          <p:spPr bwMode="auto">
            <a:xfrm>
              <a:off x="4889500" y="2870200"/>
              <a:ext cx="133350" cy="317500"/>
            </a:xfrm>
            <a:custGeom>
              <a:avLst/>
              <a:gdLst>
                <a:gd name="T0" fmla="*/ 161 w 168"/>
                <a:gd name="T1" fmla="*/ 277 h 400"/>
                <a:gd name="T2" fmla="*/ 168 w 168"/>
                <a:gd name="T3" fmla="*/ 250 h 400"/>
                <a:gd name="T4" fmla="*/ 166 w 168"/>
                <a:gd name="T5" fmla="*/ 236 h 400"/>
                <a:gd name="T6" fmla="*/ 155 w 168"/>
                <a:gd name="T7" fmla="*/ 159 h 400"/>
                <a:gd name="T8" fmla="*/ 152 w 168"/>
                <a:gd name="T9" fmla="*/ 137 h 400"/>
                <a:gd name="T10" fmla="*/ 138 w 168"/>
                <a:gd name="T11" fmla="*/ 130 h 400"/>
                <a:gd name="T12" fmla="*/ 120 w 168"/>
                <a:gd name="T13" fmla="*/ 129 h 400"/>
                <a:gd name="T14" fmla="*/ 140 w 168"/>
                <a:gd name="T15" fmla="*/ 102 h 400"/>
                <a:gd name="T16" fmla="*/ 140 w 168"/>
                <a:gd name="T17" fmla="*/ 101 h 400"/>
                <a:gd name="T18" fmla="*/ 84 w 168"/>
                <a:gd name="T19" fmla="*/ 29 h 400"/>
                <a:gd name="T20" fmla="*/ 32 w 168"/>
                <a:gd name="T21" fmla="*/ 3 h 400"/>
                <a:gd name="T22" fmla="*/ 26 w 168"/>
                <a:gd name="T23" fmla="*/ 0 h 400"/>
                <a:gd name="T24" fmla="*/ 22 w 168"/>
                <a:gd name="T25" fmla="*/ 12 h 400"/>
                <a:gd name="T26" fmla="*/ 15 w 168"/>
                <a:gd name="T27" fmla="*/ 32 h 400"/>
                <a:gd name="T28" fmla="*/ 5 w 168"/>
                <a:gd name="T29" fmla="*/ 68 h 400"/>
                <a:gd name="T30" fmla="*/ 5 w 168"/>
                <a:gd name="T31" fmla="*/ 82 h 400"/>
                <a:gd name="T32" fmla="*/ 12 w 168"/>
                <a:gd name="T33" fmla="*/ 99 h 400"/>
                <a:gd name="T34" fmla="*/ 12 w 168"/>
                <a:gd name="T35" fmla="*/ 113 h 400"/>
                <a:gd name="T36" fmla="*/ 12 w 168"/>
                <a:gd name="T37" fmla="*/ 129 h 400"/>
                <a:gd name="T38" fmla="*/ 14 w 168"/>
                <a:gd name="T39" fmla="*/ 141 h 400"/>
                <a:gd name="T40" fmla="*/ 17 w 168"/>
                <a:gd name="T41" fmla="*/ 144 h 400"/>
                <a:gd name="T42" fmla="*/ 22 w 168"/>
                <a:gd name="T43" fmla="*/ 144 h 400"/>
                <a:gd name="T44" fmla="*/ 29 w 168"/>
                <a:gd name="T45" fmla="*/ 152 h 400"/>
                <a:gd name="T46" fmla="*/ 32 w 168"/>
                <a:gd name="T47" fmla="*/ 159 h 400"/>
                <a:gd name="T48" fmla="*/ 52 w 168"/>
                <a:gd name="T49" fmla="*/ 171 h 400"/>
                <a:gd name="T50" fmla="*/ 66 w 168"/>
                <a:gd name="T51" fmla="*/ 178 h 400"/>
                <a:gd name="T52" fmla="*/ 74 w 168"/>
                <a:gd name="T53" fmla="*/ 185 h 400"/>
                <a:gd name="T54" fmla="*/ 80 w 168"/>
                <a:gd name="T55" fmla="*/ 200 h 400"/>
                <a:gd name="T56" fmla="*/ 80 w 168"/>
                <a:gd name="T57" fmla="*/ 201 h 400"/>
                <a:gd name="T58" fmla="*/ 43 w 168"/>
                <a:gd name="T59" fmla="*/ 242 h 400"/>
                <a:gd name="T60" fmla="*/ 36 w 168"/>
                <a:gd name="T61" fmla="*/ 253 h 400"/>
                <a:gd name="T62" fmla="*/ 12 w 168"/>
                <a:gd name="T63" fmla="*/ 264 h 400"/>
                <a:gd name="T64" fmla="*/ 5 w 168"/>
                <a:gd name="T65" fmla="*/ 270 h 400"/>
                <a:gd name="T66" fmla="*/ 8 w 168"/>
                <a:gd name="T67" fmla="*/ 271 h 400"/>
                <a:gd name="T68" fmla="*/ 7 w 168"/>
                <a:gd name="T69" fmla="*/ 287 h 400"/>
                <a:gd name="T70" fmla="*/ 7 w 168"/>
                <a:gd name="T71" fmla="*/ 322 h 400"/>
                <a:gd name="T72" fmla="*/ 40 w 168"/>
                <a:gd name="T73" fmla="*/ 346 h 400"/>
                <a:gd name="T74" fmla="*/ 73 w 168"/>
                <a:gd name="T75" fmla="*/ 357 h 400"/>
                <a:gd name="T76" fmla="*/ 95 w 168"/>
                <a:gd name="T77" fmla="*/ 358 h 400"/>
                <a:gd name="T78" fmla="*/ 101 w 168"/>
                <a:gd name="T79" fmla="*/ 365 h 400"/>
                <a:gd name="T80" fmla="*/ 98 w 168"/>
                <a:gd name="T81" fmla="*/ 392 h 400"/>
                <a:gd name="T82" fmla="*/ 102 w 168"/>
                <a:gd name="T83" fmla="*/ 395 h 400"/>
                <a:gd name="T84" fmla="*/ 122 w 168"/>
                <a:gd name="T85" fmla="*/ 371 h 400"/>
                <a:gd name="T86" fmla="*/ 124 w 168"/>
                <a:gd name="T87" fmla="*/ 358 h 400"/>
                <a:gd name="T88" fmla="*/ 119 w 168"/>
                <a:gd name="T89" fmla="*/ 346 h 400"/>
                <a:gd name="T90" fmla="*/ 113 w 168"/>
                <a:gd name="T91" fmla="*/ 339 h 400"/>
                <a:gd name="T92" fmla="*/ 116 w 168"/>
                <a:gd name="T93" fmla="*/ 329 h 400"/>
                <a:gd name="T94" fmla="*/ 138 w 168"/>
                <a:gd name="T95" fmla="*/ 304 h 400"/>
                <a:gd name="T96" fmla="*/ 155 w 168"/>
                <a:gd name="T97" fmla="*/ 28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8" h="400">
                  <a:moveTo>
                    <a:pt x="155" y="287"/>
                  </a:moveTo>
                  <a:lnTo>
                    <a:pt x="155" y="287"/>
                  </a:lnTo>
                  <a:lnTo>
                    <a:pt x="161" y="277"/>
                  </a:lnTo>
                  <a:lnTo>
                    <a:pt x="165" y="264"/>
                  </a:lnTo>
                  <a:lnTo>
                    <a:pt x="166" y="257"/>
                  </a:lnTo>
                  <a:lnTo>
                    <a:pt x="168" y="250"/>
                  </a:lnTo>
                  <a:lnTo>
                    <a:pt x="168" y="243"/>
                  </a:lnTo>
                  <a:lnTo>
                    <a:pt x="166" y="236"/>
                  </a:lnTo>
                  <a:lnTo>
                    <a:pt x="166" y="236"/>
                  </a:lnTo>
                  <a:lnTo>
                    <a:pt x="162" y="217"/>
                  </a:lnTo>
                  <a:lnTo>
                    <a:pt x="158" y="187"/>
                  </a:lnTo>
                  <a:lnTo>
                    <a:pt x="155" y="159"/>
                  </a:lnTo>
                  <a:lnTo>
                    <a:pt x="154" y="141"/>
                  </a:lnTo>
                  <a:lnTo>
                    <a:pt x="154" y="141"/>
                  </a:lnTo>
                  <a:lnTo>
                    <a:pt x="152" y="137"/>
                  </a:lnTo>
                  <a:lnTo>
                    <a:pt x="150" y="134"/>
                  </a:lnTo>
                  <a:lnTo>
                    <a:pt x="144" y="131"/>
                  </a:lnTo>
                  <a:lnTo>
                    <a:pt x="138" y="130"/>
                  </a:lnTo>
                  <a:lnTo>
                    <a:pt x="127" y="129"/>
                  </a:lnTo>
                  <a:lnTo>
                    <a:pt x="122" y="129"/>
                  </a:lnTo>
                  <a:lnTo>
                    <a:pt x="120" y="129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36" y="50"/>
                  </a:lnTo>
                  <a:lnTo>
                    <a:pt x="136" y="50"/>
                  </a:lnTo>
                  <a:lnTo>
                    <a:pt x="84" y="29"/>
                  </a:lnTo>
                  <a:lnTo>
                    <a:pt x="50" y="14"/>
                  </a:lnTo>
                  <a:lnTo>
                    <a:pt x="39" y="7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5" y="5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22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1" y="45"/>
                  </a:lnTo>
                  <a:lnTo>
                    <a:pt x="7" y="57"/>
                  </a:lnTo>
                  <a:lnTo>
                    <a:pt x="5" y="68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5" y="82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2" y="99"/>
                  </a:lnTo>
                  <a:lnTo>
                    <a:pt x="14" y="106"/>
                  </a:lnTo>
                  <a:lnTo>
                    <a:pt x="12" y="113"/>
                  </a:lnTo>
                  <a:lnTo>
                    <a:pt x="12" y="113"/>
                  </a:lnTo>
                  <a:lnTo>
                    <a:pt x="12" y="124"/>
                  </a:lnTo>
                  <a:lnTo>
                    <a:pt x="12" y="129"/>
                  </a:lnTo>
                  <a:lnTo>
                    <a:pt x="12" y="129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1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7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22" y="144"/>
                  </a:lnTo>
                  <a:lnTo>
                    <a:pt x="25" y="144"/>
                  </a:lnTo>
                  <a:lnTo>
                    <a:pt x="28" y="147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7"/>
                  </a:lnTo>
                  <a:lnTo>
                    <a:pt x="32" y="159"/>
                  </a:lnTo>
                  <a:lnTo>
                    <a:pt x="38" y="165"/>
                  </a:lnTo>
                  <a:lnTo>
                    <a:pt x="45" y="168"/>
                  </a:lnTo>
                  <a:lnTo>
                    <a:pt x="52" y="171"/>
                  </a:lnTo>
                  <a:lnTo>
                    <a:pt x="52" y="171"/>
                  </a:lnTo>
                  <a:lnTo>
                    <a:pt x="59" y="173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71" y="180"/>
                  </a:lnTo>
                  <a:lnTo>
                    <a:pt x="74" y="185"/>
                  </a:lnTo>
                  <a:lnTo>
                    <a:pt x="78" y="192"/>
                  </a:lnTo>
                  <a:lnTo>
                    <a:pt x="80" y="197"/>
                  </a:lnTo>
                  <a:lnTo>
                    <a:pt x="80" y="200"/>
                  </a:lnTo>
                  <a:lnTo>
                    <a:pt x="80" y="200"/>
                  </a:lnTo>
                  <a:lnTo>
                    <a:pt x="80" y="201"/>
                  </a:lnTo>
                  <a:lnTo>
                    <a:pt x="80" y="201"/>
                  </a:lnTo>
                  <a:lnTo>
                    <a:pt x="66" y="214"/>
                  </a:lnTo>
                  <a:lnTo>
                    <a:pt x="54" y="228"/>
                  </a:lnTo>
                  <a:lnTo>
                    <a:pt x="43" y="242"/>
                  </a:lnTo>
                  <a:lnTo>
                    <a:pt x="43" y="242"/>
                  </a:lnTo>
                  <a:lnTo>
                    <a:pt x="40" y="249"/>
                  </a:lnTo>
                  <a:lnTo>
                    <a:pt x="36" y="253"/>
                  </a:lnTo>
                  <a:lnTo>
                    <a:pt x="28" y="259"/>
                  </a:lnTo>
                  <a:lnTo>
                    <a:pt x="19" y="263"/>
                  </a:lnTo>
                  <a:lnTo>
                    <a:pt x="12" y="264"/>
                  </a:lnTo>
                  <a:lnTo>
                    <a:pt x="12" y="264"/>
                  </a:lnTo>
                  <a:lnTo>
                    <a:pt x="7" y="266"/>
                  </a:lnTo>
                  <a:lnTo>
                    <a:pt x="5" y="270"/>
                  </a:lnTo>
                  <a:lnTo>
                    <a:pt x="5" y="270"/>
                  </a:lnTo>
                  <a:lnTo>
                    <a:pt x="8" y="271"/>
                  </a:lnTo>
                  <a:lnTo>
                    <a:pt x="8" y="271"/>
                  </a:lnTo>
                  <a:lnTo>
                    <a:pt x="10" y="274"/>
                  </a:lnTo>
                  <a:lnTo>
                    <a:pt x="10" y="277"/>
                  </a:lnTo>
                  <a:lnTo>
                    <a:pt x="7" y="287"/>
                  </a:lnTo>
                  <a:lnTo>
                    <a:pt x="0" y="301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25" y="335"/>
                  </a:lnTo>
                  <a:lnTo>
                    <a:pt x="40" y="346"/>
                  </a:lnTo>
                  <a:lnTo>
                    <a:pt x="40" y="346"/>
                  </a:lnTo>
                  <a:lnTo>
                    <a:pt x="50" y="351"/>
                  </a:lnTo>
                  <a:lnTo>
                    <a:pt x="60" y="356"/>
                  </a:lnTo>
                  <a:lnTo>
                    <a:pt x="73" y="357"/>
                  </a:lnTo>
                  <a:lnTo>
                    <a:pt x="88" y="357"/>
                  </a:lnTo>
                  <a:lnTo>
                    <a:pt x="88" y="357"/>
                  </a:lnTo>
                  <a:lnTo>
                    <a:pt x="95" y="358"/>
                  </a:lnTo>
                  <a:lnTo>
                    <a:pt x="99" y="361"/>
                  </a:lnTo>
                  <a:lnTo>
                    <a:pt x="99" y="361"/>
                  </a:lnTo>
                  <a:lnTo>
                    <a:pt x="101" y="365"/>
                  </a:lnTo>
                  <a:lnTo>
                    <a:pt x="102" y="371"/>
                  </a:lnTo>
                  <a:lnTo>
                    <a:pt x="101" y="382"/>
                  </a:lnTo>
                  <a:lnTo>
                    <a:pt x="98" y="392"/>
                  </a:lnTo>
                  <a:lnTo>
                    <a:pt x="95" y="400"/>
                  </a:lnTo>
                  <a:lnTo>
                    <a:pt x="95" y="400"/>
                  </a:lnTo>
                  <a:lnTo>
                    <a:pt x="102" y="395"/>
                  </a:lnTo>
                  <a:lnTo>
                    <a:pt x="110" y="388"/>
                  </a:lnTo>
                  <a:lnTo>
                    <a:pt x="119" y="377"/>
                  </a:lnTo>
                  <a:lnTo>
                    <a:pt x="122" y="371"/>
                  </a:lnTo>
                  <a:lnTo>
                    <a:pt x="124" y="365"/>
                  </a:lnTo>
                  <a:lnTo>
                    <a:pt x="124" y="365"/>
                  </a:lnTo>
                  <a:lnTo>
                    <a:pt x="124" y="358"/>
                  </a:lnTo>
                  <a:lnTo>
                    <a:pt x="123" y="354"/>
                  </a:lnTo>
                  <a:lnTo>
                    <a:pt x="122" y="350"/>
                  </a:lnTo>
                  <a:lnTo>
                    <a:pt x="119" y="346"/>
                  </a:lnTo>
                  <a:lnTo>
                    <a:pt x="119" y="346"/>
                  </a:lnTo>
                  <a:lnTo>
                    <a:pt x="116" y="342"/>
                  </a:lnTo>
                  <a:lnTo>
                    <a:pt x="113" y="339"/>
                  </a:lnTo>
                  <a:lnTo>
                    <a:pt x="113" y="335"/>
                  </a:lnTo>
                  <a:lnTo>
                    <a:pt x="116" y="329"/>
                  </a:lnTo>
                  <a:lnTo>
                    <a:pt x="116" y="329"/>
                  </a:lnTo>
                  <a:lnTo>
                    <a:pt x="120" y="323"/>
                  </a:lnTo>
                  <a:lnTo>
                    <a:pt x="126" y="316"/>
                  </a:lnTo>
                  <a:lnTo>
                    <a:pt x="138" y="304"/>
                  </a:lnTo>
                  <a:lnTo>
                    <a:pt x="138" y="304"/>
                  </a:lnTo>
                  <a:lnTo>
                    <a:pt x="148" y="294"/>
                  </a:lnTo>
                  <a:lnTo>
                    <a:pt x="155" y="287"/>
                  </a:lnTo>
                  <a:lnTo>
                    <a:pt x="155" y="28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1" name="Freeform 91"/>
            <p:cNvSpPr/>
            <p:nvPr/>
          </p:nvSpPr>
          <p:spPr bwMode="auto">
            <a:xfrm>
              <a:off x="4849813" y="3086100"/>
              <a:ext cx="114300" cy="171450"/>
            </a:xfrm>
            <a:custGeom>
              <a:avLst/>
              <a:gdLst>
                <a:gd name="T0" fmla="*/ 59 w 145"/>
                <a:gd name="T1" fmla="*/ 0 h 218"/>
                <a:gd name="T2" fmla="*/ 55 w 145"/>
                <a:gd name="T3" fmla="*/ 0 h 218"/>
                <a:gd name="T4" fmla="*/ 28 w 145"/>
                <a:gd name="T5" fmla="*/ 7 h 218"/>
                <a:gd name="T6" fmla="*/ 7 w 145"/>
                <a:gd name="T7" fmla="*/ 14 h 218"/>
                <a:gd name="T8" fmla="*/ 16 w 145"/>
                <a:gd name="T9" fmla="*/ 27 h 218"/>
                <a:gd name="T10" fmla="*/ 16 w 145"/>
                <a:gd name="T11" fmla="*/ 27 h 218"/>
                <a:gd name="T12" fmla="*/ 39 w 145"/>
                <a:gd name="T13" fmla="*/ 86 h 218"/>
                <a:gd name="T14" fmla="*/ 44 w 145"/>
                <a:gd name="T15" fmla="*/ 103 h 218"/>
                <a:gd name="T16" fmla="*/ 45 w 145"/>
                <a:gd name="T17" fmla="*/ 128 h 218"/>
                <a:gd name="T18" fmla="*/ 46 w 145"/>
                <a:gd name="T19" fmla="*/ 156 h 218"/>
                <a:gd name="T20" fmla="*/ 48 w 145"/>
                <a:gd name="T21" fmla="*/ 162 h 218"/>
                <a:gd name="T22" fmla="*/ 52 w 145"/>
                <a:gd name="T23" fmla="*/ 174 h 218"/>
                <a:gd name="T24" fmla="*/ 56 w 145"/>
                <a:gd name="T25" fmla="*/ 183 h 218"/>
                <a:gd name="T26" fmla="*/ 58 w 145"/>
                <a:gd name="T27" fmla="*/ 192 h 218"/>
                <a:gd name="T28" fmla="*/ 59 w 145"/>
                <a:gd name="T29" fmla="*/ 208 h 218"/>
                <a:gd name="T30" fmla="*/ 62 w 145"/>
                <a:gd name="T31" fmla="*/ 216 h 218"/>
                <a:gd name="T32" fmla="*/ 65 w 145"/>
                <a:gd name="T33" fmla="*/ 218 h 218"/>
                <a:gd name="T34" fmla="*/ 69 w 145"/>
                <a:gd name="T35" fmla="*/ 218 h 218"/>
                <a:gd name="T36" fmla="*/ 91 w 145"/>
                <a:gd name="T37" fmla="*/ 208 h 218"/>
                <a:gd name="T38" fmla="*/ 142 w 145"/>
                <a:gd name="T39" fmla="*/ 171 h 218"/>
                <a:gd name="T40" fmla="*/ 142 w 145"/>
                <a:gd name="T41" fmla="*/ 173 h 218"/>
                <a:gd name="T42" fmla="*/ 143 w 145"/>
                <a:gd name="T43" fmla="*/ 176 h 218"/>
                <a:gd name="T44" fmla="*/ 145 w 145"/>
                <a:gd name="T45" fmla="*/ 173 h 218"/>
                <a:gd name="T46" fmla="*/ 145 w 145"/>
                <a:gd name="T47" fmla="*/ 170 h 218"/>
                <a:gd name="T48" fmla="*/ 142 w 145"/>
                <a:gd name="T49" fmla="*/ 164 h 218"/>
                <a:gd name="T50" fmla="*/ 135 w 145"/>
                <a:gd name="T51" fmla="*/ 155 h 218"/>
                <a:gd name="T52" fmla="*/ 117 w 145"/>
                <a:gd name="T53" fmla="*/ 143 h 218"/>
                <a:gd name="T54" fmla="*/ 104 w 145"/>
                <a:gd name="T55" fmla="*/ 136 h 218"/>
                <a:gd name="T56" fmla="*/ 96 w 145"/>
                <a:gd name="T57" fmla="*/ 124 h 218"/>
                <a:gd name="T58" fmla="*/ 96 w 145"/>
                <a:gd name="T59" fmla="*/ 118 h 218"/>
                <a:gd name="T60" fmla="*/ 94 w 145"/>
                <a:gd name="T61" fmla="*/ 104 h 218"/>
                <a:gd name="T62" fmla="*/ 91 w 145"/>
                <a:gd name="T63" fmla="*/ 97 h 218"/>
                <a:gd name="T64" fmla="*/ 70 w 145"/>
                <a:gd name="T65" fmla="*/ 72 h 218"/>
                <a:gd name="T66" fmla="*/ 61 w 145"/>
                <a:gd name="T67" fmla="*/ 62 h 218"/>
                <a:gd name="T68" fmla="*/ 48 w 145"/>
                <a:gd name="T69" fmla="*/ 30 h 218"/>
                <a:gd name="T70" fmla="*/ 49 w 145"/>
                <a:gd name="T71" fmla="*/ 30 h 218"/>
                <a:gd name="T72" fmla="*/ 59 w 145"/>
                <a:gd name="T73" fmla="*/ 6 h 218"/>
                <a:gd name="T74" fmla="*/ 59 w 145"/>
                <a:gd name="T7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218">
                  <a:moveTo>
                    <a:pt x="59" y="0"/>
                  </a:moveTo>
                  <a:lnTo>
                    <a:pt x="59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28" y="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31" y="61"/>
                  </a:lnTo>
                  <a:lnTo>
                    <a:pt x="39" y="86"/>
                  </a:lnTo>
                  <a:lnTo>
                    <a:pt x="44" y="96"/>
                  </a:lnTo>
                  <a:lnTo>
                    <a:pt x="44" y="103"/>
                  </a:lnTo>
                  <a:lnTo>
                    <a:pt x="44" y="103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8" y="162"/>
                  </a:lnTo>
                  <a:lnTo>
                    <a:pt x="49" y="166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6" y="183"/>
                  </a:lnTo>
                  <a:lnTo>
                    <a:pt x="58" y="187"/>
                  </a:lnTo>
                  <a:lnTo>
                    <a:pt x="58" y="192"/>
                  </a:lnTo>
                  <a:lnTo>
                    <a:pt x="58" y="192"/>
                  </a:lnTo>
                  <a:lnTo>
                    <a:pt x="59" y="208"/>
                  </a:lnTo>
                  <a:lnTo>
                    <a:pt x="61" y="213"/>
                  </a:lnTo>
                  <a:lnTo>
                    <a:pt x="62" y="216"/>
                  </a:lnTo>
                  <a:lnTo>
                    <a:pt x="62" y="216"/>
                  </a:lnTo>
                  <a:lnTo>
                    <a:pt x="65" y="218"/>
                  </a:lnTo>
                  <a:lnTo>
                    <a:pt x="69" y="218"/>
                  </a:lnTo>
                  <a:lnTo>
                    <a:pt x="69" y="218"/>
                  </a:lnTo>
                  <a:lnTo>
                    <a:pt x="79" y="213"/>
                  </a:lnTo>
                  <a:lnTo>
                    <a:pt x="91" y="208"/>
                  </a:lnTo>
                  <a:lnTo>
                    <a:pt x="105" y="201"/>
                  </a:lnTo>
                  <a:lnTo>
                    <a:pt x="142" y="171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3" y="176"/>
                  </a:lnTo>
                  <a:lnTo>
                    <a:pt x="143" y="176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0"/>
                  </a:lnTo>
                  <a:lnTo>
                    <a:pt x="143" y="167"/>
                  </a:lnTo>
                  <a:lnTo>
                    <a:pt x="142" y="164"/>
                  </a:lnTo>
                  <a:lnTo>
                    <a:pt x="139" y="160"/>
                  </a:lnTo>
                  <a:lnTo>
                    <a:pt x="135" y="155"/>
                  </a:lnTo>
                  <a:lnTo>
                    <a:pt x="126" y="149"/>
                  </a:lnTo>
                  <a:lnTo>
                    <a:pt x="117" y="143"/>
                  </a:lnTo>
                  <a:lnTo>
                    <a:pt x="117" y="143"/>
                  </a:lnTo>
                  <a:lnTo>
                    <a:pt x="104" y="136"/>
                  </a:lnTo>
                  <a:lnTo>
                    <a:pt x="98" y="129"/>
                  </a:lnTo>
                  <a:lnTo>
                    <a:pt x="96" y="124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0"/>
                  </a:lnTo>
                  <a:lnTo>
                    <a:pt x="94" y="104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80" y="83"/>
                  </a:lnTo>
                  <a:lnTo>
                    <a:pt x="70" y="72"/>
                  </a:lnTo>
                  <a:lnTo>
                    <a:pt x="61" y="62"/>
                  </a:lnTo>
                  <a:lnTo>
                    <a:pt x="61" y="62"/>
                  </a:lnTo>
                  <a:lnTo>
                    <a:pt x="61" y="61"/>
                  </a:lnTo>
                  <a:lnTo>
                    <a:pt x="48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56" y="14"/>
                  </a:lnTo>
                  <a:lnTo>
                    <a:pt x="59" y="6"/>
                  </a:lnTo>
                  <a:lnTo>
                    <a:pt x="59" y="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 92"/>
            <p:cNvSpPr/>
            <p:nvPr/>
          </p:nvSpPr>
          <p:spPr bwMode="auto">
            <a:xfrm>
              <a:off x="3509963" y="3602038"/>
              <a:ext cx="844550" cy="293687"/>
            </a:xfrm>
            <a:custGeom>
              <a:avLst/>
              <a:gdLst>
                <a:gd name="T0" fmla="*/ 766 w 1063"/>
                <a:gd name="T1" fmla="*/ 273 h 371"/>
                <a:gd name="T2" fmla="*/ 777 w 1063"/>
                <a:gd name="T3" fmla="*/ 262 h 371"/>
                <a:gd name="T4" fmla="*/ 783 w 1063"/>
                <a:gd name="T5" fmla="*/ 260 h 371"/>
                <a:gd name="T6" fmla="*/ 785 w 1063"/>
                <a:gd name="T7" fmla="*/ 260 h 371"/>
                <a:gd name="T8" fmla="*/ 788 w 1063"/>
                <a:gd name="T9" fmla="*/ 256 h 371"/>
                <a:gd name="T10" fmla="*/ 813 w 1063"/>
                <a:gd name="T11" fmla="*/ 211 h 371"/>
                <a:gd name="T12" fmla="*/ 816 w 1063"/>
                <a:gd name="T13" fmla="*/ 208 h 371"/>
                <a:gd name="T14" fmla="*/ 836 w 1063"/>
                <a:gd name="T15" fmla="*/ 207 h 371"/>
                <a:gd name="T16" fmla="*/ 854 w 1063"/>
                <a:gd name="T17" fmla="*/ 205 h 371"/>
                <a:gd name="T18" fmla="*/ 870 w 1063"/>
                <a:gd name="T19" fmla="*/ 200 h 371"/>
                <a:gd name="T20" fmla="*/ 878 w 1063"/>
                <a:gd name="T21" fmla="*/ 190 h 371"/>
                <a:gd name="T22" fmla="*/ 886 w 1063"/>
                <a:gd name="T23" fmla="*/ 179 h 371"/>
                <a:gd name="T24" fmla="*/ 903 w 1063"/>
                <a:gd name="T25" fmla="*/ 159 h 371"/>
                <a:gd name="T26" fmla="*/ 912 w 1063"/>
                <a:gd name="T27" fmla="*/ 152 h 371"/>
                <a:gd name="T28" fmla="*/ 924 w 1063"/>
                <a:gd name="T29" fmla="*/ 138 h 371"/>
                <a:gd name="T30" fmla="*/ 940 w 1063"/>
                <a:gd name="T31" fmla="*/ 114 h 371"/>
                <a:gd name="T32" fmla="*/ 942 w 1063"/>
                <a:gd name="T33" fmla="*/ 110 h 371"/>
                <a:gd name="T34" fmla="*/ 942 w 1063"/>
                <a:gd name="T35" fmla="*/ 110 h 371"/>
                <a:gd name="T36" fmla="*/ 956 w 1063"/>
                <a:gd name="T37" fmla="*/ 114 h 371"/>
                <a:gd name="T38" fmla="*/ 968 w 1063"/>
                <a:gd name="T39" fmla="*/ 114 h 371"/>
                <a:gd name="T40" fmla="*/ 979 w 1063"/>
                <a:gd name="T41" fmla="*/ 110 h 371"/>
                <a:gd name="T42" fmla="*/ 989 w 1063"/>
                <a:gd name="T43" fmla="*/ 102 h 371"/>
                <a:gd name="T44" fmla="*/ 1017 w 1063"/>
                <a:gd name="T45" fmla="*/ 86 h 371"/>
                <a:gd name="T46" fmla="*/ 1029 w 1063"/>
                <a:gd name="T47" fmla="*/ 82 h 371"/>
                <a:gd name="T48" fmla="*/ 1036 w 1063"/>
                <a:gd name="T49" fmla="*/ 78 h 371"/>
                <a:gd name="T50" fmla="*/ 1047 w 1063"/>
                <a:gd name="T51" fmla="*/ 61 h 371"/>
                <a:gd name="T52" fmla="*/ 1052 w 1063"/>
                <a:gd name="T53" fmla="*/ 49 h 371"/>
                <a:gd name="T54" fmla="*/ 1057 w 1063"/>
                <a:gd name="T55" fmla="*/ 37 h 371"/>
                <a:gd name="T56" fmla="*/ 1061 w 1063"/>
                <a:gd name="T57" fmla="*/ 19 h 371"/>
                <a:gd name="T58" fmla="*/ 1063 w 1063"/>
                <a:gd name="T59" fmla="*/ 5 h 371"/>
                <a:gd name="T60" fmla="*/ 1060 w 1063"/>
                <a:gd name="T61" fmla="*/ 5 h 371"/>
                <a:gd name="T62" fmla="*/ 1060 w 1063"/>
                <a:gd name="T63" fmla="*/ 4 h 371"/>
                <a:gd name="T64" fmla="*/ 1063 w 1063"/>
                <a:gd name="T65" fmla="*/ 4 h 371"/>
                <a:gd name="T66" fmla="*/ 1061 w 1063"/>
                <a:gd name="T67" fmla="*/ 0 h 371"/>
                <a:gd name="T68" fmla="*/ 1054 w 1063"/>
                <a:gd name="T69" fmla="*/ 7 h 371"/>
                <a:gd name="T70" fmla="*/ 1053 w 1063"/>
                <a:gd name="T71" fmla="*/ 9 h 371"/>
                <a:gd name="T72" fmla="*/ 1033 w 1063"/>
                <a:gd name="T73" fmla="*/ 15 h 371"/>
                <a:gd name="T74" fmla="*/ 979 w 1063"/>
                <a:gd name="T75" fmla="*/ 23 h 371"/>
                <a:gd name="T76" fmla="*/ 804 w 1063"/>
                <a:gd name="T77" fmla="*/ 44 h 371"/>
                <a:gd name="T78" fmla="*/ 799 w 1063"/>
                <a:gd name="T79" fmla="*/ 47 h 371"/>
                <a:gd name="T80" fmla="*/ 799 w 1063"/>
                <a:gd name="T81" fmla="*/ 46 h 371"/>
                <a:gd name="T82" fmla="*/ 452 w 1063"/>
                <a:gd name="T83" fmla="*/ 79 h 371"/>
                <a:gd name="T84" fmla="*/ 253 w 1063"/>
                <a:gd name="T85" fmla="*/ 123 h 371"/>
                <a:gd name="T86" fmla="*/ 74 w 1063"/>
                <a:gd name="T87" fmla="*/ 127 h 371"/>
                <a:gd name="T88" fmla="*/ 71 w 1063"/>
                <a:gd name="T89" fmla="*/ 133 h 371"/>
                <a:gd name="T90" fmla="*/ 67 w 1063"/>
                <a:gd name="T91" fmla="*/ 144 h 371"/>
                <a:gd name="T92" fmla="*/ 65 w 1063"/>
                <a:gd name="T93" fmla="*/ 149 h 371"/>
                <a:gd name="T94" fmla="*/ 61 w 1063"/>
                <a:gd name="T95" fmla="*/ 194 h 371"/>
                <a:gd name="T96" fmla="*/ 53 w 1063"/>
                <a:gd name="T97" fmla="*/ 222 h 371"/>
                <a:gd name="T98" fmla="*/ 49 w 1063"/>
                <a:gd name="T99" fmla="*/ 226 h 371"/>
                <a:gd name="T100" fmla="*/ 44 w 1063"/>
                <a:gd name="T101" fmla="*/ 228 h 371"/>
                <a:gd name="T102" fmla="*/ 40 w 1063"/>
                <a:gd name="T103" fmla="*/ 226 h 371"/>
                <a:gd name="T104" fmla="*/ 35 w 1063"/>
                <a:gd name="T105" fmla="*/ 226 h 371"/>
                <a:gd name="T106" fmla="*/ 19 w 1063"/>
                <a:gd name="T107" fmla="*/ 271 h 371"/>
                <a:gd name="T108" fmla="*/ 5 w 1063"/>
                <a:gd name="T109" fmla="*/ 319 h 371"/>
                <a:gd name="T110" fmla="*/ 4 w 1063"/>
                <a:gd name="T111" fmla="*/ 329 h 371"/>
                <a:gd name="T112" fmla="*/ 0 w 1063"/>
                <a:gd name="T113" fmla="*/ 371 h 371"/>
                <a:gd name="T114" fmla="*/ 267 w 1063"/>
                <a:gd name="T115" fmla="*/ 365 h 371"/>
                <a:gd name="T116" fmla="*/ 587 w 1063"/>
                <a:gd name="T117" fmla="*/ 337 h 371"/>
                <a:gd name="T118" fmla="*/ 743 w 1063"/>
                <a:gd name="T119" fmla="*/ 316 h 371"/>
                <a:gd name="T120" fmla="*/ 749 w 1063"/>
                <a:gd name="T121" fmla="*/ 297 h 371"/>
                <a:gd name="T122" fmla="*/ 764 w 1063"/>
                <a:gd name="T123" fmla="*/ 27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3" h="371">
                  <a:moveTo>
                    <a:pt x="766" y="273"/>
                  </a:moveTo>
                  <a:lnTo>
                    <a:pt x="766" y="273"/>
                  </a:lnTo>
                  <a:lnTo>
                    <a:pt x="771" y="264"/>
                  </a:lnTo>
                  <a:lnTo>
                    <a:pt x="777" y="262"/>
                  </a:lnTo>
                  <a:lnTo>
                    <a:pt x="780" y="260"/>
                  </a:lnTo>
                  <a:lnTo>
                    <a:pt x="783" y="260"/>
                  </a:lnTo>
                  <a:lnTo>
                    <a:pt x="783" y="260"/>
                  </a:lnTo>
                  <a:lnTo>
                    <a:pt x="785" y="260"/>
                  </a:lnTo>
                  <a:lnTo>
                    <a:pt x="788" y="256"/>
                  </a:lnTo>
                  <a:lnTo>
                    <a:pt x="788" y="256"/>
                  </a:lnTo>
                  <a:lnTo>
                    <a:pt x="801" y="232"/>
                  </a:lnTo>
                  <a:lnTo>
                    <a:pt x="813" y="211"/>
                  </a:lnTo>
                  <a:lnTo>
                    <a:pt x="813" y="211"/>
                  </a:lnTo>
                  <a:lnTo>
                    <a:pt x="816" y="208"/>
                  </a:lnTo>
                  <a:lnTo>
                    <a:pt x="822" y="207"/>
                  </a:lnTo>
                  <a:lnTo>
                    <a:pt x="836" y="207"/>
                  </a:lnTo>
                  <a:lnTo>
                    <a:pt x="836" y="207"/>
                  </a:lnTo>
                  <a:lnTo>
                    <a:pt x="854" y="205"/>
                  </a:lnTo>
                  <a:lnTo>
                    <a:pt x="863" y="203"/>
                  </a:lnTo>
                  <a:lnTo>
                    <a:pt x="870" y="200"/>
                  </a:lnTo>
                  <a:lnTo>
                    <a:pt x="870" y="200"/>
                  </a:lnTo>
                  <a:lnTo>
                    <a:pt x="878" y="190"/>
                  </a:lnTo>
                  <a:lnTo>
                    <a:pt x="886" y="179"/>
                  </a:lnTo>
                  <a:lnTo>
                    <a:pt x="886" y="179"/>
                  </a:lnTo>
                  <a:lnTo>
                    <a:pt x="898" y="166"/>
                  </a:lnTo>
                  <a:lnTo>
                    <a:pt x="903" y="159"/>
                  </a:lnTo>
                  <a:lnTo>
                    <a:pt x="912" y="152"/>
                  </a:lnTo>
                  <a:lnTo>
                    <a:pt x="912" y="152"/>
                  </a:lnTo>
                  <a:lnTo>
                    <a:pt x="919" y="145"/>
                  </a:lnTo>
                  <a:lnTo>
                    <a:pt x="924" y="138"/>
                  </a:lnTo>
                  <a:lnTo>
                    <a:pt x="934" y="126"/>
                  </a:lnTo>
                  <a:lnTo>
                    <a:pt x="940" y="114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7" y="112"/>
                  </a:lnTo>
                  <a:lnTo>
                    <a:pt x="956" y="114"/>
                  </a:lnTo>
                  <a:lnTo>
                    <a:pt x="962" y="114"/>
                  </a:lnTo>
                  <a:lnTo>
                    <a:pt x="968" y="114"/>
                  </a:lnTo>
                  <a:lnTo>
                    <a:pt x="973" y="113"/>
                  </a:lnTo>
                  <a:lnTo>
                    <a:pt x="979" y="110"/>
                  </a:lnTo>
                  <a:lnTo>
                    <a:pt x="979" y="110"/>
                  </a:lnTo>
                  <a:lnTo>
                    <a:pt x="989" y="102"/>
                  </a:lnTo>
                  <a:lnTo>
                    <a:pt x="1003" y="93"/>
                  </a:lnTo>
                  <a:lnTo>
                    <a:pt x="1017" y="86"/>
                  </a:lnTo>
                  <a:lnTo>
                    <a:pt x="1029" y="82"/>
                  </a:lnTo>
                  <a:lnTo>
                    <a:pt x="1029" y="82"/>
                  </a:lnTo>
                  <a:lnTo>
                    <a:pt x="1033" y="81"/>
                  </a:lnTo>
                  <a:lnTo>
                    <a:pt x="1036" y="78"/>
                  </a:lnTo>
                  <a:lnTo>
                    <a:pt x="1042" y="71"/>
                  </a:lnTo>
                  <a:lnTo>
                    <a:pt x="1047" y="61"/>
                  </a:lnTo>
                  <a:lnTo>
                    <a:pt x="1052" y="49"/>
                  </a:lnTo>
                  <a:lnTo>
                    <a:pt x="1052" y="49"/>
                  </a:lnTo>
                  <a:lnTo>
                    <a:pt x="1057" y="37"/>
                  </a:lnTo>
                  <a:lnTo>
                    <a:pt x="1057" y="37"/>
                  </a:lnTo>
                  <a:lnTo>
                    <a:pt x="1060" y="29"/>
                  </a:lnTo>
                  <a:lnTo>
                    <a:pt x="1061" y="19"/>
                  </a:lnTo>
                  <a:lnTo>
                    <a:pt x="1063" y="11"/>
                  </a:lnTo>
                  <a:lnTo>
                    <a:pt x="1063" y="5"/>
                  </a:lnTo>
                  <a:lnTo>
                    <a:pt x="1063" y="5"/>
                  </a:lnTo>
                  <a:lnTo>
                    <a:pt x="1060" y="5"/>
                  </a:lnTo>
                  <a:lnTo>
                    <a:pt x="1060" y="4"/>
                  </a:lnTo>
                  <a:lnTo>
                    <a:pt x="1060" y="4"/>
                  </a:lnTo>
                  <a:lnTo>
                    <a:pt x="1063" y="4"/>
                  </a:lnTo>
                  <a:lnTo>
                    <a:pt x="1063" y="4"/>
                  </a:lnTo>
                  <a:lnTo>
                    <a:pt x="1061" y="0"/>
                  </a:lnTo>
                  <a:lnTo>
                    <a:pt x="1061" y="0"/>
                  </a:lnTo>
                  <a:lnTo>
                    <a:pt x="1059" y="1"/>
                  </a:lnTo>
                  <a:lnTo>
                    <a:pt x="1054" y="7"/>
                  </a:lnTo>
                  <a:lnTo>
                    <a:pt x="1054" y="7"/>
                  </a:lnTo>
                  <a:lnTo>
                    <a:pt x="1053" y="9"/>
                  </a:lnTo>
                  <a:lnTo>
                    <a:pt x="1049" y="11"/>
                  </a:lnTo>
                  <a:lnTo>
                    <a:pt x="1033" y="15"/>
                  </a:lnTo>
                  <a:lnTo>
                    <a:pt x="1010" y="19"/>
                  </a:lnTo>
                  <a:lnTo>
                    <a:pt x="979" y="23"/>
                  </a:lnTo>
                  <a:lnTo>
                    <a:pt x="900" y="35"/>
                  </a:lnTo>
                  <a:lnTo>
                    <a:pt x="804" y="44"/>
                  </a:lnTo>
                  <a:lnTo>
                    <a:pt x="804" y="44"/>
                  </a:lnTo>
                  <a:lnTo>
                    <a:pt x="799" y="47"/>
                  </a:lnTo>
                  <a:lnTo>
                    <a:pt x="799" y="46"/>
                  </a:lnTo>
                  <a:lnTo>
                    <a:pt x="799" y="46"/>
                  </a:lnTo>
                  <a:lnTo>
                    <a:pt x="623" y="64"/>
                  </a:lnTo>
                  <a:lnTo>
                    <a:pt x="452" y="79"/>
                  </a:lnTo>
                  <a:lnTo>
                    <a:pt x="253" y="98"/>
                  </a:lnTo>
                  <a:lnTo>
                    <a:pt x="253" y="123"/>
                  </a:lnTo>
                  <a:lnTo>
                    <a:pt x="253" y="123"/>
                  </a:lnTo>
                  <a:lnTo>
                    <a:pt x="74" y="127"/>
                  </a:lnTo>
                  <a:lnTo>
                    <a:pt x="74" y="127"/>
                  </a:lnTo>
                  <a:lnTo>
                    <a:pt x="71" y="133"/>
                  </a:lnTo>
                  <a:lnTo>
                    <a:pt x="68" y="138"/>
                  </a:lnTo>
                  <a:lnTo>
                    <a:pt x="67" y="144"/>
                  </a:lnTo>
                  <a:lnTo>
                    <a:pt x="65" y="149"/>
                  </a:lnTo>
                  <a:lnTo>
                    <a:pt x="65" y="149"/>
                  </a:lnTo>
                  <a:lnTo>
                    <a:pt x="64" y="170"/>
                  </a:lnTo>
                  <a:lnTo>
                    <a:pt x="61" y="194"/>
                  </a:lnTo>
                  <a:lnTo>
                    <a:pt x="56" y="215"/>
                  </a:lnTo>
                  <a:lnTo>
                    <a:pt x="53" y="222"/>
                  </a:lnTo>
                  <a:lnTo>
                    <a:pt x="49" y="226"/>
                  </a:lnTo>
                  <a:lnTo>
                    <a:pt x="49" y="226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37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19" y="271"/>
                  </a:lnTo>
                  <a:lnTo>
                    <a:pt x="9" y="305"/>
                  </a:lnTo>
                  <a:lnTo>
                    <a:pt x="5" y="319"/>
                  </a:lnTo>
                  <a:lnTo>
                    <a:pt x="4" y="329"/>
                  </a:lnTo>
                  <a:lnTo>
                    <a:pt x="4" y="329"/>
                  </a:lnTo>
                  <a:lnTo>
                    <a:pt x="2" y="351"/>
                  </a:lnTo>
                  <a:lnTo>
                    <a:pt x="0" y="371"/>
                  </a:lnTo>
                  <a:lnTo>
                    <a:pt x="267" y="365"/>
                  </a:lnTo>
                  <a:lnTo>
                    <a:pt x="267" y="365"/>
                  </a:lnTo>
                  <a:lnTo>
                    <a:pt x="587" y="337"/>
                  </a:lnTo>
                  <a:lnTo>
                    <a:pt x="587" y="337"/>
                  </a:lnTo>
                  <a:lnTo>
                    <a:pt x="743" y="316"/>
                  </a:lnTo>
                  <a:lnTo>
                    <a:pt x="743" y="316"/>
                  </a:lnTo>
                  <a:lnTo>
                    <a:pt x="746" y="305"/>
                  </a:lnTo>
                  <a:lnTo>
                    <a:pt x="749" y="297"/>
                  </a:lnTo>
                  <a:lnTo>
                    <a:pt x="755" y="287"/>
                  </a:lnTo>
                  <a:lnTo>
                    <a:pt x="764" y="274"/>
                  </a:lnTo>
                  <a:lnTo>
                    <a:pt x="766" y="27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3" name="Freeform 93"/>
            <p:cNvSpPr/>
            <p:nvPr/>
          </p:nvSpPr>
          <p:spPr bwMode="auto">
            <a:xfrm>
              <a:off x="2284413" y="3190875"/>
              <a:ext cx="1317625" cy="985837"/>
            </a:xfrm>
            <a:custGeom>
              <a:avLst/>
              <a:gdLst>
                <a:gd name="T0" fmla="*/ 1476 w 1658"/>
                <a:gd name="T1" fmla="*/ 984 h 1243"/>
                <a:gd name="T2" fmla="*/ 1497 w 1658"/>
                <a:gd name="T3" fmla="*/ 949 h 1243"/>
                <a:gd name="T4" fmla="*/ 1531 w 1658"/>
                <a:gd name="T5" fmla="*/ 890 h 1243"/>
                <a:gd name="T6" fmla="*/ 1548 w 1658"/>
                <a:gd name="T7" fmla="*/ 838 h 1243"/>
                <a:gd name="T8" fmla="*/ 1528 w 1658"/>
                <a:gd name="T9" fmla="*/ 751 h 1243"/>
                <a:gd name="T10" fmla="*/ 1507 w 1658"/>
                <a:gd name="T11" fmla="*/ 745 h 1243"/>
                <a:gd name="T12" fmla="*/ 1534 w 1658"/>
                <a:gd name="T13" fmla="*/ 696 h 1243"/>
                <a:gd name="T14" fmla="*/ 1542 w 1658"/>
                <a:gd name="T15" fmla="*/ 678 h 1243"/>
                <a:gd name="T16" fmla="*/ 1528 w 1658"/>
                <a:gd name="T17" fmla="*/ 663 h 1243"/>
                <a:gd name="T18" fmla="*/ 1542 w 1658"/>
                <a:gd name="T19" fmla="*/ 677 h 1243"/>
                <a:gd name="T20" fmla="*/ 1534 w 1658"/>
                <a:gd name="T21" fmla="*/ 698 h 1243"/>
                <a:gd name="T22" fmla="*/ 1509 w 1658"/>
                <a:gd name="T23" fmla="*/ 744 h 1243"/>
                <a:gd name="T24" fmla="*/ 1528 w 1658"/>
                <a:gd name="T25" fmla="*/ 750 h 1243"/>
                <a:gd name="T26" fmla="*/ 1584 w 1658"/>
                <a:gd name="T27" fmla="*/ 744 h 1243"/>
                <a:gd name="T28" fmla="*/ 1604 w 1658"/>
                <a:gd name="T29" fmla="*/ 715 h 1243"/>
                <a:gd name="T30" fmla="*/ 1615 w 1658"/>
                <a:gd name="T31" fmla="*/ 649 h 1243"/>
                <a:gd name="T32" fmla="*/ 1651 w 1658"/>
                <a:gd name="T33" fmla="*/ 618 h 1243"/>
                <a:gd name="T34" fmla="*/ 1653 w 1658"/>
                <a:gd name="T35" fmla="*/ 580 h 1243"/>
                <a:gd name="T36" fmla="*/ 1622 w 1658"/>
                <a:gd name="T37" fmla="*/ 559 h 1243"/>
                <a:gd name="T38" fmla="*/ 1601 w 1658"/>
                <a:gd name="T39" fmla="*/ 528 h 1243"/>
                <a:gd name="T40" fmla="*/ 1595 w 1658"/>
                <a:gd name="T41" fmla="*/ 491 h 1243"/>
                <a:gd name="T42" fmla="*/ 1572 w 1658"/>
                <a:gd name="T43" fmla="*/ 451 h 1243"/>
                <a:gd name="T44" fmla="*/ 1523 w 1658"/>
                <a:gd name="T45" fmla="*/ 427 h 1243"/>
                <a:gd name="T46" fmla="*/ 1493 w 1658"/>
                <a:gd name="T47" fmla="*/ 378 h 1243"/>
                <a:gd name="T48" fmla="*/ 1492 w 1658"/>
                <a:gd name="T49" fmla="*/ 329 h 1243"/>
                <a:gd name="T50" fmla="*/ 1492 w 1658"/>
                <a:gd name="T51" fmla="*/ 280 h 1243"/>
                <a:gd name="T52" fmla="*/ 1465 w 1658"/>
                <a:gd name="T53" fmla="*/ 259 h 1243"/>
                <a:gd name="T54" fmla="*/ 1437 w 1658"/>
                <a:gd name="T55" fmla="*/ 265 h 1243"/>
                <a:gd name="T56" fmla="*/ 1420 w 1658"/>
                <a:gd name="T57" fmla="*/ 244 h 1243"/>
                <a:gd name="T58" fmla="*/ 1385 w 1658"/>
                <a:gd name="T59" fmla="*/ 182 h 1243"/>
                <a:gd name="T60" fmla="*/ 1322 w 1658"/>
                <a:gd name="T61" fmla="*/ 104 h 1243"/>
                <a:gd name="T62" fmla="*/ 1315 w 1658"/>
                <a:gd name="T63" fmla="*/ 59 h 1243"/>
                <a:gd name="T64" fmla="*/ 1296 w 1658"/>
                <a:gd name="T65" fmla="*/ 0 h 1243"/>
                <a:gd name="T66" fmla="*/ 1123 w 1658"/>
                <a:gd name="T67" fmla="*/ 7 h 1243"/>
                <a:gd name="T68" fmla="*/ 815 w 1658"/>
                <a:gd name="T69" fmla="*/ 41 h 1243"/>
                <a:gd name="T70" fmla="*/ 751 w 1658"/>
                <a:gd name="T71" fmla="*/ 102 h 1243"/>
                <a:gd name="T72" fmla="*/ 33 w 1658"/>
                <a:gd name="T73" fmla="*/ 83 h 1243"/>
                <a:gd name="T74" fmla="*/ 192 w 1658"/>
                <a:gd name="T75" fmla="*/ 575 h 1243"/>
                <a:gd name="T76" fmla="*/ 562 w 1658"/>
                <a:gd name="T77" fmla="*/ 597 h 1243"/>
                <a:gd name="T78" fmla="*/ 763 w 1658"/>
                <a:gd name="T79" fmla="*/ 610 h 1243"/>
                <a:gd name="T80" fmla="*/ 941 w 1658"/>
                <a:gd name="T81" fmla="*/ 598 h 1243"/>
                <a:gd name="T82" fmla="*/ 944 w 1658"/>
                <a:gd name="T83" fmla="*/ 252 h 1243"/>
                <a:gd name="T84" fmla="*/ 917 w 1658"/>
                <a:gd name="T85" fmla="*/ 234 h 1243"/>
                <a:gd name="T86" fmla="*/ 887 w 1658"/>
                <a:gd name="T87" fmla="*/ 203 h 1243"/>
                <a:gd name="T88" fmla="*/ 888 w 1658"/>
                <a:gd name="T89" fmla="*/ 160 h 1243"/>
                <a:gd name="T90" fmla="*/ 915 w 1658"/>
                <a:gd name="T91" fmla="*/ 147 h 1243"/>
                <a:gd name="T92" fmla="*/ 901 w 1658"/>
                <a:gd name="T93" fmla="*/ 136 h 1243"/>
                <a:gd name="T94" fmla="*/ 850 w 1658"/>
                <a:gd name="T95" fmla="*/ 105 h 1243"/>
                <a:gd name="T96" fmla="*/ 901 w 1658"/>
                <a:gd name="T97" fmla="*/ 135 h 1243"/>
                <a:gd name="T98" fmla="*/ 915 w 1658"/>
                <a:gd name="T99" fmla="*/ 149 h 1243"/>
                <a:gd name="T100" fmla="*/ 889 w 1658"/>
                <a:gd name="T101" fmla="*/ 160 h 1243"/>
                <a:gd name="T102" fmla="*/ 888 w 1658"/>
                <a:gd name="T103" fmla="*/ 203 h 1243"/>
                <a:gd name="T104" fmla="*/ 917 w 1658"/>
                <a:gd name="T105" fmla="*/ 233 h 1243"/>
                <a:gd name="T106" fmla="*/ 945 w 1658"/>
                <a:gd name="T107" fmla="*/ 252 h 1243"/>
                <a:gd name="T108" fmla="*/ 943 w 1658"/>
                <a:gd name="T109" fmla="*/ 600 h 1243"/>
                <a:gd name="T110" fmla="*/ 965 w 1658"/>
                <a:gd name="T111" fmla="*/ 803 h 1243"/>
                <a:gd name="T112" fmla="*/ 1035 w 1658"/>
                <a:gd name="T113" fmla="*/ 1153 h 1243"/>
                <a:gd name="T114" fmla="*/ 1422 w 1658"/>
                <a:gd name="T115" fmla="*/ 1152 h 1243"/>
                <a:gd name="T116" fmla="*/ 1424 w 1658"/>
                <a:gd name="T117" fmla="*/ 1106 h 1243"/>
                <a:gd name="T118" fmla="*/ 1450 w 1658"/>
                <a:gd name="T119" fmla="*/ 1038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8" h="1243">
                  <a:moveTo>
                    <a:pt x="1450" y="1038"/>
                  </a:moveTo>
                  <a:lnTo>
                    <a:pt x="1450" y="1038"/>
                  </a:lnTo>
                  <a:lnTo>
                    <a:pt x="1457" y="1024"/>
                  </a:lnTo>
                  <a:lnTo>
                    <a:pt x="1464" y="1010"/>
                  </a:lnTo>
                  <a:lnTo>
                    <a:pt x="1464" y="1010"/>
                  </a:lnTo>
                  <a:lnTo>
                    <a:pt x="1476" y="984"/>
                  </a:lnTo>
                  <a:lnTo>
                    <a:pt x="1476" y="984"/>
                  </a:lnTo>
                  <a:lnTo>
                    <a:pt x="1488" y="960"/>
                  </a:lnTo>
                  <a:lnTo>
                    <a:pt x="1493" y="953"/>
                  </a:lnTo>
                  <a:lnTo>
                    <a:pt x="1495" y="950"/>
                  </a:lnTo>
                  <a:lnTo>
                    <a:pt x="1497" y="949"/>
                  </a:lnTo>
                  <a:lnTo>
                    <a:pt x="1497" y="949"/>
                  </a:lnTo>
                  <a:lnTo>
                    <a:pt x="1500" y="946"/>
                  </a:lnTo>
                  <a:lnTo>
                    <a:pt x="1504" y="940"/>
                  </a:lnTo>
                  <a:lnTo>
                    <a:pt x="1514" y="923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42" y="890"/>
                  </a:lnTo>
                  <a:lnTo>
                    <a:pt x="1542" y="890"/>
                  </a:lnTo>
                  <a:lnTo>
                    <a:pt x="1545" y="870"/>
                  </a:lnTo>
                  <a:lnTo>
                    <a:pt x="1546" y="848"/>
                  </a:lnTo>
                  <a:lnTo>
                    <a:pt x="1546" y="848"/>
                  </a:lnTo>
                  <a:lnTo>
                    <a:pt x="1548" y="838"/>
                  </a:lnTo>
                  <a:lnTo>
                    <a:pt x="1552" y="824"/>
                  </a:lnTo>
                  <a:lnTo>
                    <a:pt x="1560" y="792"/>
                  </a:lnTo>
                  <a:lnTo>
                    <a:pt x="1577" y="745"/>
                  </a:lnTo>
                  <a:lnTo>
                    <a:pt x="1577" y="745"/>
                  </a:lnTo>
                  <a:lnTo>
                    <a:pt x="1563" y="747"/>
                  </a:lnTo>
                  <a:lnTo>
                    <a:pt x="1528" y="751"/>
                  </a:lnTo>
                  <a:lnTo>
                    <a:pt x="1528" y="751"/>
                  </a:lnTo>
                  <a:lnTo>
                    <a:pt x="1521" y="751"/>
                  </a:lnTo>
                  <a:lnTo>
                    <a:pt x="1514" y="751"/>
                  </a:lnTo>
                  <a:lnTo>
                    <a:pt x="1510" y="748"/>
                  </a:lnTo>
                  <a:lnTo>
                    <a:pt x="1507" y="745"/>
                  </a:lnTo>
                  <a:lnTo>
                    <a:pt x="1507" y="745"/>
                  </a:lnTo>
                  <a:lnTo>
                    <a:pt x="1506" y="741"/>
                  </a:lnTo>
                  <a:lnTo>
                    <a:pt x="1507" y="736"/>
                  </a:lnTo>
                  <a:lnTo>
                    <a:pt x="1509" y="730"/>
                  </a:lnTo>
                  <a:lnTo>
                    <a:pt x="1513" y="723"/>
                  </a:lnTo>
                  <a:lnTo>
                    <a:pt x="1521" y="709"/>
                  </a:lnTo>
                  <a:lnTo>
                    <a:pt x="1534" y="696"/>
                  </a:lnTo>
                  <a:lnTo>
                    <a:pt x="1534" y="696"/>
                  </a:lnTo>
                  <a:lnTo>
                    <a:pt x="1538" y="691"/>
                  </a:lnTo>
                  <a:lnTo>
                    <a:pt x="1541" y="687"/>
                  </a:lnTo>
                  <a:lnTo>
                    <a:pt x="1542" y="682"/>
                  </a:lnTo>
                  <a:lnTo>
                    <a:pt x="1542" y="678"/>
                  </a:lnTo>
                  <a:lnTo>
                    <a:pt x="1542" y="678"/>
                  </a:lnTo>
                  <a:lnTo>
                    <a:pt x="1539" y="673"/>
                  </a:lnTo>
                  <a:lnTo>
                    <a:pt x="1535" y="668"/>
                  </a:lnTo>
                  <a:lnTo>
                    <a:pt x="1528" y="664"/>
                  </a:lnTo>
                  <a:lnTo>
                    <a:pt x="954" y="678"/>
                  </a:lnTo>
                  <a:lnTo>
                    <a:pt x="954" y="677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35" y="667"/>
                  </a:lnTo>
                  <a:lnTo>
                    <a:pt x="1539" y="671"/>
                  </a:lnTo>
                  <a:lnTo>
                    <a:pt x="1542" y="674"/>
                  </a:lnTo>
                  <a:lnTo>
                    <a:pt x="1542" y="677"/>
                  </a:lnTo>
                  <a:lnTo>
                    <a:pt x="1542" y="677"/>
                  </a:lnTo>
                  <a:lnTo>
                    <a:pt x="1544" y="682"/>
                  </a:lnTo>
                  <a:lnTo>
                    <a:pt x="1542" y="687"/>
                  </a:lnTo>
                  <a:lnTo>
                    <a:pt x="1539" y="692"/>
                  </a:lnTo>
                  <a:lnTo>
                    <a:pt x="1534" y="698"/>
                  </a:lnTo>
                  <a:lnTo>
                    <a:pt x="1534" y="698"/>
                  </a:lnTo>
                  <a:lnTo>
                    <a:pt x="1523" y="710"/>
                  </a:lnTo>
                  <a:lnTo>
                    <a:pt x="1513" y="723"/>
                  </a:lnTo>
                  <a:lnTo>
                    <a:pt x="1510" y="730"/>
                  </a:lnTo>
                  <a:lnTo>
                    <a:pt x="1509" y="736"/>
                  </a:lnTo>
                  <a:lnTo>
                    <a:pt x="1507" y="741"/>
                  </a:lnTo>
                  <a:lnTo>
                    <a:pt x="1509" y="744"/>
                  </a:lnTo>
                  <a:lnTo>
                    <a:pt x="1509" y="744"/>
                  </a:lnTo>
                  <a:lnTo>
                    <a:pt x="1511" y="747"/>
                  </a:lnTo>
                  <a:lnTo>
                    <a:pt x="1516" y="750"/>
                  </a:lnTo>
                  <a:lnTo>
                    <a:pt x="1521" y="750"/>
                  </a:lnTo>
                  <a:lnTo>
                    <a:pt x="1528" y="750"/>
                  </a:lnTo>
                  <a:lnTo>
                    <a:pt x="1528" y="750"/>
                  </a:lnTo>
                  <a:lnTo>
                    <a:pt x="1567" y="744"/>
                  </a:lnTo>
                  <a:lnTo>
                    <a:pt x="1579" y="744"/>
                  </a:lnTo>
                  <a:lnTo>
                    <a:pt x="1579" y="744"/>
                  </a:lnTo>
                  <a:lnTo>
                    <a:pt x="1581" y="744"/>
                  </a:lnTo>
                  <a:lnTo>
                    <a:pt x="1584" y="744"/>
                  </a:lnTo>
                  <a:lnTo>
                    <a:pt x="1584" y="744"/>
                  </a:lnTo>
                  <a:lnTo>
                    <a:pt x="1588" y="745"/>
                  </a:lnTo>
                  <a:lnTo>
                    <a:pt x="1593" y="744"/>
                  </a:lnTo>
                  <a:lnTo>
                    <a:pt x="1593" y="744"/>
                  </a:lnTo>
                  <a:lnTo>
                    <a:pt x="1595" y="740"/>
                  </a:lnTo>
                  <a:lnTo>
                    <a:pt x="1598" y="733"/>
                  </a:lnTo>
                  <a:lnTo>
                    <a:pt x="1604" y="715"/>
                  </a:lnTo>
                  <a:lnTo>
                    <a:pt x="1607" y="691"/>
                  </a:lnTo>
                  <a:lnTo>
                    <a:pt x="1608" y="668"/>
                  </a:lnTo>
                  <a:lnTo>
                    <a:pt x="1608" y="668"/>
                  </a:lnTo>
                  <a:lnTo>
                    <a:pt x="1609" y="661"/>
                  </a:lnTo>
                  <a:lnTo>
                    <a:pt x="1611" y="656"/>
                  </a:lnTo>
                  <a:lnTo>
                    <a:pt x="1615" y="649"/>
                  </a:lnTo>
                  <a:lnTo>
                    <a:pt x="1618" y="645"/>
                  </a:lnTo>
                  <a:lnTo>
                    <a:pt x="1628" y="635"/>
                  </a:lnTo>
                  <a:lnTo>
                    <a:pt x="1639" y="626"/>
                  </a:lnTo>
                  <a:lnTo>
                    <a:pt x="1639" y="626"/>
                  </a:lnTo>
                  <a:lnTo>
                    <a:pt x="1651" y="618"/>
                  </a:lnTo>
                  <a:lnTo>
                    <a:pt x="1651" y="618"/>
                  </a:lnTo>
                  <a:lnTo>
                    <a:pt x="1656" y="612"/>
                  </a:lnTo>
                  <a:lnTo>
                    <a:pt x="1658" y="605"/>
                  </a:lnTo>
                  <a:lnTo>
                    <a:pt x="1658" y="598"/>
                  </a:lnTo>
                  <a:lnTo>
                    <a:pt x="1657" y="591"/>
                  </a:lnTo>
                  <a:lnTo>
                    <a:pt x="1656" y="586"/>
                  </a:lnTo>
                  <a:lnTo>
                    <a:pt x="1653" y="580"/>
                  </a:lnTo>
                  <a:lnTo>
                    <a:pt x="1649" y="572"/>
                  </a:lnTo>
                  <a:lnTo>
                    <a:pt x="1649" y="572"/>
                  </a:lnTo>
                  <a:lnTo>
                    <a:pt x="1643" y="568"/>
                  </a:lnTo>
                  <a:lnTo>
                    <a:pt x="1635" y="565"/>
                  </a:lnTo>
                  <a:lnTo>
                    <a:pt x="1635" y="565"/>
                  </a:lnTo>
                  <a:lnTo>
                    <a:pt x="1622" y="559"/>
                  </a:lnTo>
                  <a:lnTo>
                    <a:pt x="1616" y="556"/>
                  </a:lnTo>
                  <a:lnTo>
                    <a:pt x="1611" y="552"/>
                  </a:lnTo>
                  <a:lnTo>
                    <a:pt x="1607" y="548"/>
                  </a:lnTo>
                  <a:lnTo>
                    <a:pt x="1602" y="542"/>
                  </a:lnTo>
                  <a:lnTo>
                    <a:pt x="1601" y="537"/>
                  </a:lnTo>
                  <a:lnTo>
                    <a:pt x="1601" y="528"/>
                  </a:lnTo>
                  <a:lnTo>
                    <a:pt x="1601" y="528"/>
                  </a:lnTo>
                  <a:lnTo>
                    <a:pt x="1601" y="516"/>
                  </a:lnTo>
                  <a:lnTo>
                    <a:pt x="1600" y="506"/>
                  </a:lnTo>
                  <a:lnTo>
                    <a:pt x="1598" y="498"/>
                  </a:lnTo>
                  <a:lnTo>
                    <a:pt x="1595" y="491"/>
                  </a:lnTo>
                  <a:lnTo>
                    <a:pt x="1595" y="491"/>
                  </a:lnTo>
                  <a:lnTo>
                    <a:pt x="1593" y="482"/>
                  </a:lnTo>
                  <a:lnTo>
                    <a:pt x="1590" y="472"/>
                  </a:lnTo>
                  <a:lnTo>
                    <a:pt x="1590" y="472"/>
                  </a:lnTo>
                  <a:lnTo>
                    <a:pt x="1586" y="464"/>
                  </a:lnTo>
                  <a:lnTo>
                    <a:pt x="1580" y="457"/>
                  </a:lnTo>
                  <a:lnTo>
                    <a:pt x="1572" y="451"/>
                  </a:lnTo>
                  <a:lnTo>
                    <a:pt x="1563" y="446"/>
                  </a:lnTo>
                  <a:lnTo>
                    <a:pt x="1548" y="440"/>
                  </a:lnTo>
                  <a:lnTo>
                    <a:pt x="1539" y="437"/>
                  </a:lnTo>
                  <a:lnTo>
                    <a:pt x="1539" y="437"/>
                  </a:lnTo>
                  <a:lnTo>
                    <a:pt x="1531" y="433"/>
                  </a:lnTo>
                  <a:lnTo>
                    <a:pt x="1523" y="427"/>
                  </a:lnTo>
                  <a:lnTo>
                    <a:pt x="1516" y="418"/>
                  </a:lnTo>
                  <a:lnTo>
                    <a:pt x="1509" y="402"/>
                  </a:lnTo>
                  <a:lnTo>
                    <a:pt x="1509" y="402"/>
                  </a:lnTo>
                  <a:lnTo>
                    <a:pt x="1500" y="390"/>
                  </a:lnTo>
                  <a:lnTo>
                    <a:pt x="1500" y="390"/>
                  </a:lnTo>
                  <a:lnTo>
                    <a:pt x="1493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8" y="359"/>
                  </a:lnTo>
                  <a:lnTo>
                    <a:pt x="1488" y="350"/>
                  </a:lnTo>
                  <a:lnTo>
                    <a:pt x="1489" y="341"/>
                  </a:lnTo>
                  <a:lnTo>
                    <a:pt x="1492" y="329"/>
                  </a:lnTo>
                  <a:lnTo>
                    <a:pt x="1492" y="329"/>
                  </a:lnTo>
                  <a:lnTo>
                    <a:pt x="1496" y="306"/>
                  </a:lnTo>
                  <a:lnTo>
                    <a:pt x="1497" y="299"/>
                  </a:lnTo>
                  <a:lnTo>
                    <a:pt x="1497" y="292"/>
                  </a:lnTo>
                  <a:lnTo>
                    <a:pt x="1495" y="286"/>
                  </a:lnTo>
                  <a:lnTo>
                    <a:pt x="1492" y="280"/>
                  </a:lnTo>
                  <a:lnTo>
                    <a:pt x="1481" y="269"/>
                  </a:lnTo>
                  <a:lnTo>
                    <a:pt x="1478" y="266"/>
                  </a:lnTo>
                  <a:lnTo>
                    <a:pt x="1478" y="266"/>
                  </a:lnTo>
                  <a:lnTo>
                    <a:pt x="1474" y="262"/>
                  </a:lnTo>
                  <a:lnTo>
                    <a:pt x="1469" y="259"/>
                  </a:lnTo>
                  <a:lnTo>
                    <a:pt x="1465" y="259"/>
                  </a:lnTo>
                  <a:lnTo>
                    <a:pt x="1462" y="258"/>
                  </a:lnTo>
                  <a:lnTo>
                    <a:pt x="1455" y="259"/>
                  </a:lnTo>
                  <a:lnTo>
                    <a:pt x="1448" y="262"/>
                  </a:lnTo>
                  <a:lnTo>
                    <a:pt x="1448" y="262"/>
                  </a:lnTo>
                  <a:lnTo>
                    <a:pt x="1443" y="265"/>
                  </a:lnTo>
                  <a:lnTo>
                    <a:pt x="1437" y="265"/>
                  </a:lnTo>
                  <a:lnTo>
                    <a:pt x="1434" y="265"/>
                  </a:lnTo>
                  <a:lnTo>
                    <a:pt x="1431" y="264"/>
                  </a:lnTo>
                  <a:lnTo>
                    <a:pt x="1429" y="261"/>
                  </a:lnTo>
                  <a:lnTo>
                    <a:pt x="1427" y="257"/>
                  </a:lnTo>
                  <a:lnTo>
                    <a:pt x="1427" y="257"/>
                  </a:lnTo>
                  <a:lnTo>
                    <a:pt x="1420" y="244"/>
                  </a:lnTo>
                  <a:lnTo>
                    <a:pt x="1413" y="231"/>
                  </a:lnTo>
                  <a:lnTo>
                    <a:pt x="1413" y="231"/>
                  </a:lnTo>
                  <a:lnTo>
                    <a:pt x="1402" y="208"/>
                  </a:lnTo>
                  <a:lnTo>
                    <a:pt x="1395" y="195"/>
                  </a:lnTo>
                  <a:lnTo>
                    <a:pt x="1385" y="182"/>
                  </a:lnTo>
                  <a:lnTo>
                    <a:pt x="1385" y="182"/>
                  </a:lnTo>
                  <a:lnTo>
                    <a:pt x="1366" y="158"/>
                  </a:lnTo>
                  <a:lnTo>
                    <a:pt x="1366" y="158"/>
                  </a:lnTo>
                  <a:lnTo>
                    <a:pt x="1345" y="133"/>
                  </a:lnTo>
                  <a:lnTo>
                    <a:pt x="1326" y="109"/>
                  </a:lnTo>
                  <a:lnTo>
                    <a:pt x="1326" y="109"/>
                  </a:lnTo>
                  <a:lnTo>
                    <a:pt x="1322" y="104"/>
                  </a:lnTo>
                  <a:lnTo>
                    <a:pt x="1321" y="97"/>
                  </a:lnTo>
                  <a:lnTo>
                    <a:pt x="1318" y="84"/>
                  </a:lnTo>
                  <a:lnTo>
                    <a:pt x="1318" y="70"/>
                  </a:lnTo>
                  <a:lnTo>
                    <a:pt x="1319" y="58"/>
                  </a:lnTo>
                  <a:lnTo>
                    <a:pt x="1319" y="58"/>
                  </a:lnTo>
                  <a:lnTo>
                    <a:pt x="1315" y="59"/>
                  </a:lnTo>
                  <a:lnTo>
                    <a:pt x="1315" y="58"/>
                  </a:lnTo>
                  <a:lnTo>
                    <a:pt x="1315" y="58"/>
                  </a:lnTo>
                  <a:lnTo>
                    <a:pt x="1319" y="55"/>
                  </a:lnTo>
                  <a:lnTo>
                    <a:pt x="1319" y="55"/>
                  </a:lnTo>
                  <a:lnTo>
                    <a:pt x="1322" y="38"/>
                  </a:lnTo>
                  <a:lnTo>
                    <a:pt x="1296" y="0"/>
                  </a:lnTo>
                  <a:lnTo>
                    <a:pt x="1296" y="0"/>
                  </a:lnTo>
                  <a:lnTo>
                    <a:pt x="1238" y="0"/>
                  </a:lnTo>
                  <a:lnTo>
                    <a:pt x="1192" y="2"/>
                  </a:lnTo>
                  <a:lnTo>
                    <a:pt x="1150" y="6"/>
                  </a:lnTo>
                  <a:lnTo>
                    <a:pt x="1150" y="6"/>
                  </a:lnTo>
                  <a:lnTo>
                    <a:pt x="1123" y="7"/>
                  </a:lnTo>
                  <a:lnTo>
                    <a:pt x="1081" y="9"/>
                  </a:lnTo>
                  <a:lnTo>
                    <a:pt x="972" y="11"/>
                  </a:lnTo>
                  <a:lnTo>
                    <a:pt x="802" y="14"/>
                  </a:lnTo>
                  <a:lnTo>
                    <a:pt x="802" y="14"/>
                  </a:lnTo>
                  <a:lnTo>
                    <a:pt x="808" y="27"/>
                  </a:lnTo>
                  <a:lnTo>
                    <a:pt x="815" y="41"/>
                  </a:lnTo>
                  <a:lnTo>
                    <a:pt x="832" y="69"/>
                  </a:lnTo>
                  <a:lnTo>
                    <a:pt x="853" y="102"/>
                  </a:lnTo>
                  <a:lnTo>
                    <a:pt x="854" y="104"/>
                  </a:lnTo>
                  <a:lnTo>
                    <a:pt x="853" y="104"/>
                  </a:lnTo>
                  <a:lnTo>
                    <a:pt x="853" y="104"/>
                  </a:lnTo>
                  <a:lnTo>
                    <a:pt x="751" y="102"/>
                  </a:lnTo>
                  <a:lnTo>
                    <a:pt x="515" y="100"/>
                  </a:lnTo>
                  <a:lnTo>
                    <a:pt x="378" y="97"/>
                  </a:lnTo>
                  <a:lnTo>
                    <a:pt x="244" y="94"/>
                  </a:lnTo>
                  <a:lnTo>
                    <a:pt x="124" y="90"/>
                  </a:lnTo>
                  <a:lnTo>
                    <a:pt x="75" y="87"/>
                  </a:lnTo>
                  <a:lnTo>
                    <a:pt x="33" y="83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49" y="569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92" y="575"/>
                  </a:lnTo>
                  <a:lnTo>
                    <a:pt x="330" y="583"/>
                  </a:lnTo>
                  <a:lnTo>
                    <a:pt x="330" y="583"/>
                  </a:lnTo>
                  <a:lnTo>
                    <a:pt x="455" y="591"/>
                  </a:lnTo>
                  <a:lnTo>
                    <a:pt x="525" y="596"/>
                  </a:lnTo>
                  <a:lnTo>
                    <a:pt x="525" y="596"/>
                  </a:lnTo>
                  <a:lnTo>
                    <a:pt x="562" y="597"/>
                  </a:lnTo>
                  <a:lnTo>
                    <a:pt x="616" y="601"/>
                  </a:lnTo>
                  <a:lnTo>
                    <a:pt x="616" y="601"/>
                  </a:lnTo>
                  <a:lnTo>
                    <a:pt x="703" y="608"/>
                  </a:lnTo>
                  <a:lnTo>
                    <a:pt x="738" y="610"/>
                  </a:lnTo>
                  <a:lnTo>
                    <a:pt x="763" y="610"/>
                  </a:lnTo>
                  <a:lnTo>
                    <a:pt x="763" y="610"/>
                  </a:lnTo>
                  <a:lnTo>
                    <a:pt x="940" y="598"/>
                  </a:lnTo>
                  <a:lnTo>
                    <a:pt x="940" y="598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1" y="598"/>
                  </a:lnTo>
                  <a:lnTo>
                    <a:pt x="941" y="598"/>
                  </a:lnTo>
                  <a:lnTo>
                    <a:pt x="943" y="598"/>
                  </a:lnTo>
                  <a:lnTo>
                    <a:pt x="943" y="598"/>
                  </a:lnTo>
                  <a:lnTo>
                    <a:pt x="944" y="257"/>
                  </a:lnTo>
                  <a:lnTo>
                    <a:pt x="944" y="257"/>
                  </a:lnTo>
                  <a:lnTo>
                    <a:pt x="944" y="252"/>
                  </a:lnTo>
                  <a:lnTo>
                    <a:pt x="943" y="248"/>
                  </a:lnTo>
                  <a:lnTo>
                    <a:pt x="940" y="245"/>
                  </a:lnTo>
                  <a:lnTo>
                    <a:pt x="936" y="243"/>
                  </a:lnTo>
                  <a:lnTo>
                    <a:pt x="927" y="238"/>
                  </a:lnTo>
                  <a:lnTo>
                    <a:pt x="917" y="234"/>
                  </a:lnTo>
                  <a:lnTo>
                    <a:pt x="917" y="234"/>
                  </a:lnTo>
                  <a:lnTo>
                    <a:pt x="906" y="229"/>
                  </a:lnTo>
                  <a:lnTo>
                    <a:pt x="898" y="224"/>
                  </a:lnTo>
                  <a:lnTo>
                    <a:pt x="898" y="224"/>
                  </a:lnTo>
                  <a:lnTo>
                    <a:pt x="892" y="219"/>
                  </a:lnTo>
                  <a:lnTo>
                    <a:pt x="889" y="212"/>
                  </a:lnTo>
                  <a:lnTo>
                    <a:pt x="887" y="203"/>
                  </a:lnTo>
                  <a:lnTo>
                    <a:pt x="885" y="195"/>
                  </a:lnTo>
                  <a:lnTo>
                    <a:pt x="884" y="179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5" y="163"/>
                  </a:lnTo>
                  <a:lnTo>
                    <a:pt x="888" y="160"/>
                  </a:lnTo>
                  <a:lnTo>
                    <a:pt x="894" y="157"/>
                  </a:lnTo>
                  <a:lnTo>
                    <a:pt x="899" y="154"/>
                  </a:lnTo>
                  <a:lnTo>
                    <a:pt x="899" y="154"/>
                  </a:lnTo>
                  <a:lnTo>
                    <a:pt x="908" y="151"/>
                  </a:lnTo>
                  <a:lnTo>
                    <a:pt x="912" y="150"/>
                  </a:lnTo>
                  <a:lnTo>
                    <a:pt x="915" y="147"/>
                  </a:lnTo>
                  <a:lnTo>
                    <a:pt x="915" y="147"/>
                  </a:lnTo>
                  <a:lnTo>
                    <a:pt x="915" y="144"/>
                  </a:lnTo>
                  <a:lnTo>
                    <a:pt x="915" y="144"/>
                  </a:lnTo>
                  <a:lnTo>
                    <a:pt x="913" y="142"/>
                  </a:lnTo>
                  <a:lnTo>
                    <a:pt x="909" y="139"/>
                  </a:lnTo>
                  <a:lnTo>
                    <a:pt x="901" y="136"/>
                  </a:lnTo>
                  <a:lnTo>
                    <a:pt x="901" y="136"/>
                  </a:lnTo>
                  <a:lnTo>
                    <a:pt x="889" y="132"/>
                  </a:lnTo>
                  <a:lnTo>
                    <a:pt x="889" y="132"/>
                  </a:lnTo>
                  <a:lnTo>
                    <a:pt x="866" y="116"/>
                  </a:lnTo>
                  <a:lnTo>
                    <a:pt x="850" y="107"/>
                  </a:lnTo>
                  <a:lnTo>
                    <a:pt x="850" y="105"/>
                  </a:lnTo>
                  <a:lnTo>
                    <a:pt x="850" y="105"/>
                  </a:lnTo>
                  <a:lnTo>
                    <a:pt x="866" y="115"/>
                  </a:lnTo>
                  <a:lnTo>
                    <a:pt x="889" y="130"/>
                  </a:lnTo>
                  <a:lnTo>
                    <a:pt x="889" y="130"/>
                  </a:lnTo>
                  <a:lnTo>
                    <a:pt x="901" y="135"/>
                  </a:lnTo>
                  <a:lnTo>
                    <a:pt x="901" y="135"/>
                  </a:lnTo>
                  <a:lnTo>
                    <a:pt x="910" y="139"/>
                  </a:lnTo>
                  <a:lnTo>
                    <a:pt x="915" y="140"/>
                  </a:lnTo>
                  <a:lnTo>
                    <a:pt x="916" y="143"/>
                  </a:lnTo>
                  <a:lnTo>
                    <a:pt x="916" y="143"/>
                  </a:lnTo>
                  <a:lnTo>
                    <a:pt x="916" y="146"/>
                  </a:lnTo>
                  <a:lnTo>
                    <a:pt x="915" y="149"/>
                  </a:lnTo>
                  <a:lnTo>
                    <a:pt x="915" y="149"/>
                  </a:lnTo>
                  <a:lnTo>
                    <a:pt x="913" y="150"/>
                  </a:lnTo>
                  <a:lnTo>
                    <a:pt x="909" y="153"/>
                  </a:lnTo>
                  <a:lnTo>
                    <a:pt x="901" y="156"/>
                  </a:lnTo>
                  <a:lnTo>
                    <a:pt x="901" y="156"/>
                  </a:lnTo>
                  <a:lnTo>
                    <a:pt x="889" y="160"/>
                  </a:lnTo>
                  <a:lnTo>
                    <a:pt x="885" y="163"/>
                  </a:lnTo>
                  <a:lnTo>
                    <a:pt x="884" y="167"/>
                  </a:lnTo>
                  <a:lnTo>
                    <a:pt x="884" y="167"/>
                  </a:lnTo>
                  <a:lnTo>
                    <a:pt x="885" y="179"/>
                  </a:lnTo>
                  <a:lnTo>
                    <a:pt x="887" y="195"/>
                  </a:lnTo>
                  <a:lnTo>
                    <a:pt x="888" y="203"/>
                  </a:lnTo>
                  <a:lnTo>
                    <a:pt x="891" y="210"/>
                  </a:lnTo>
                  <a:lnTo>
                    <a:pt x="894" y="217"/>
                  </a:lnTo>
                  <a:lnTo>
                    <a:pt x="898" y="223"/>
                  </a:lnTo>
                  <a:lnTo>
                    <a:pt x="898" y="223"/>
                  </a:lnTo>
                  <a:lnTo>
                    <a:pt x="908" y="229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29" y="237"/>
                  </a:lnTo>
                  <a:lnTo>
                    <a:pt x="937" y="241"/>
                  </a:lnTo>
                  <a:lnTo>
                    <a:pt x="941" y="245"/>
                  </a:lnTo>
                  <a:lnTo>
                    <a:pt x="944" y="248"/>
                  </a:lnTo>
                  <a:lnTo>
                    <a:pt x="945" y="252"/>
                  </a:lnTo>
                  <a:lnTo>
                    <a:pt x="945" y="257"/>
                  </a:lnTo>
                  <a:lnTo>
                    <a:pt x="945" y="257"/>
                  </a:lnTo>
                  <a:lnTo>
                    <a:pt x="943" y="598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1" y="600"/>
                  </a:lnTo>
                  <a:lnTo>
                    <a:pt x="941" y="600"/>
                  </a:lnTo>
                  <a:lnTo>
                    <a:pt x="955" y="694"/>
                  </a:lnTo>
                  <a:lnTo>
                    <a:pt x="962" y="757"/>
                  </a:lnTo>
                  <a:lnTo>
                    <a:pt x="965" y="783"/>
                  </a:lnTo>
                  <a:lnTo>
                    <a:pt x="965" y="803"/>
                  </a:lnTo>
                  <a:lnTo>
                    <a:pt x="965" y="803"/>
                  </a:lnTo>
                  <a:lnTo>
                    <a:pt x="969" y="958"/>
                  </a:lnTo>
                  <a:lnTo>
                    <a:pt x="973" y="1135"/>
                  </a:lnTo>
                  <a:lnTo>
                    <a:pt x="996" y="1156"/>
                  </a:lnTo>
                  <a:lnTo>
                    <a:pt x="1035" y="1153"/>
                  </a:lnTo>
                  <a:lnTo>
                    <a:pt x="1035" y="1153"/>
                  </a:lnTo>
                  <a:lnTo>
                    <a:pt x="1036" y="1243"/>
                  </a:lnTo>
                  <a:lnTo>
                    <a:pt x="1420" y="1234"/>
                  </a:lnTo>
                  <a:lnTo>
                    <a:pt x="1420" y="1234"/>
                  </a:lnTo>
                  <a:lnTo>
                    <a:pt x="1420" y="1194"/>
                  </a:lnTo>
                  <a:lnTo>
                    <a:pt x="1422" y="1164"/>
                  </a:lnTo>
                  <a:lnTo>
                    <a:pt x="1422" y="1152"/>
                  </a:lnTo>
                  <a:lnTo>
                    <a:pt x="1424" y="1142"/>
                  </a:lnTo>
                  <a:lnTo>
                    <a:pt x="1424" y="1142"/>
                  </a:lnTo>
                  <a:lnTo>
                    <a:pt x="1426" y="1129"/>
                  </a:lnTo>
                  <a:lnTo>
                    <a:pt x="1424" y="1115"/>
                  </a:lnTo>
                  <a:lnTo>
                    <a:pt x="1424" y="1115"/>
                  </a:lnTo>
                  <a:lnTo>
                    <a:pt x="1424" y="1106"/>
                  </a:lnTo>
                  <a:lnTo>
                    <a:pt x="1426" y="1096"/>
                  </a:lnTo>
                  <a:lnTo>
                    <a:pt x="1427" y="1085"/>
                  </a:lnTo>
                  <a:lnTo>
                    <a:pt x="1433" y="1075"/>
                  </a:lnTo>
                  <a:lnTo>
                    <a:pt x="1433" y="1075"/>
                  </a:lnTo>
                  <a:lnTo>
                    <a:pt x="1443" y="1056"/>
                  </a:lnTo>
                  <a:lnTo>
                    <a:pt x="1450" y="1038"/>
                  </a:lnTo>
                  <a:lnTo>
                    <a:pt x="1450" y="10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 94"/>
            <p:cNvSpPr/>
            <p:nvPr/>
          </p:nvSpPr>
          <p:spPr bwMode="auto">
            <a:xfrm>
              <a:off x="2181225" y="3641725"/>
              <a:ext cx="874713" cy="447675"/>
            </a:xfrm>
            <a:custGeom>
              <a:avLst/>
              <a:gdLst>
                <a:gd name="T0" fmla="*/ 708 w 1103"/>
                <a:gd name="T1" fmla="*/ 534 h 565"/>
                <a:gd name="T2" fmla="*/ 711 w 1103"/>
                <a:gd name="T3" fmla="*/ 548 h 565"/>
                <a:gd name="T4" fmla="*/ 736 w 1103"/>
                <a:gd name="T5" fmla="*/ 558 h 565"/>
                <a:gd name="T6" fmla="*/ 767 w 1103"/>
                <a:gd name="T7" fmla="*/ 558 h 565"/>
                <a:gd name="T8" fmla="*/ 775 w 1103"/>
                <a:gd name="T9" fmla="*/ 545 h 565"/>
                <a:gd name="T10" fmla="*/ 785 w 1103"/>
                <a:gd name="T11" fmla="*/ 528 h 565"/>
                <a:gd name="T12" fmla="*/ 793 w 1103"/>
                <a:gd name="T13" fmla="*/ 521 h 565"/>
                <a:gd name="T14" fmla="*/ 799 w 1103"/>
                <a:gd name="T15" fmla="*/ 525 h 565"/>
                <a:gd name="T16" fmla="*/ 819 w 1103"/>
                <a:gd name="T17" fmla="*/ 528 h 565"/>
                <a:gd name="T18" fmla="*/ 830 w 1103"/>
                <a:gd name="T19" fmla="*/ 537 h 565"/>
                <a:gd name="T20" fmla="*/ 841 w 1103"/>
                <a:gd name="T21" fmla="*/ 551 h 565"/>
                <a:gd name="T22" fmla="*/ 869 w 1103"/>
                <a:gd name="T23" fmla="*/ 558 h 565"/>
                <a:gd name="T24" fmla="*/ 912 w 1103"/>
                <a:gd name="T25" fmla="*/ 551 h 565"/>
                <a:gd name="T26" fmla="*/ 928 w 1103"/>
                <a:gd name="T27" fmla="*/ 539 h 565"/>
                <a:gd name="T28" fmla="*/ 954 w 1103"/>
                <a:gd name="T29" fmla="*/ 516 h 565"/>
                <a:gd name="T30" fmla="*/ 957 w 1103"/>
                <a:gd name="T31" fmla="*/ 516 h 565"/>
                <a:gd name="T32" fmla="*/ 963 w 1103"/>
                <a:gd name="T33" fmla="*/ 523 h 565"/>
                <a:gd name="T34" fmla="*/ 984 w 1103"/>
                <a:gd name="T35" fmla="*/ 524 h 565"/>
                <a:gd name="T36" fmla="*/ 997 w 1103"/>
                <a:gd name="T37" fmla="*/ 517 h 565"/>
                <a:gd name="T38" fmla="*/ 1004 w 1103"/>
                <a:gd name="T39" fmla="*/ 509 h 565"/>
                <a:gd name="T40" fmla="*/ 1025 w 1103"/>
                <a:gd name="T41" fmla="*/ 524 h 565"/>
                <a:gd name="T42" fmla="*/ 1060 w 1103"/>
                <a:gd name="T43" fmla="*/ 548 h 565"/>
                <a:gd name="T44" fmla="*/ 1099 w 1103"/>
                <a:gd name="T45" fmla="*/ 562 h 565"/>
                <a:gd name="T46" fmla="*/ 1095 w 1103"/>
                <a:gd name="T47" fmla="*/ 234 h 565"/>
                <a:gd name="T48" fmla="*/ 1085 w 1103"/>
                <a:gd name="T49" fmla="*/ 125 h 565"/>
                <a:gd name="T50" fmla="*/ 894 w 1103"/>
                <a:gd name="T51" fmla="*/ 42 h 565"/>
                <a:gd name="T52" fmla="*/ 823 w 1103"/>
                <a:gd name="T53" fmla="*/ 39 h 565"/>
                <a:gd name="T54" fmla="*/ 656 w 1103"/>
                <a:gd name="T55" fmla="*/ 28 h 565"/>
                <a:gd name="T56" fmla="*/ 461 w 1103"/>
                <a:gd name="T57" fmla="*/ 15 h 565"/>
                <a:gd name="T58" fmla="*/ 176 w 1103"/>
                <a:gd name="T59" fmla="*/ 1 h 565"/>
                <a:gd name="T60" fmla="*/ 6 w 1103"/>
                <a:gd name="T61" fmla="*/ 10 h 565"/>
                <a:gd name="T62" fmla="*/ 384 w 1103"/>
                <a:gd name="T63" fmla="*/ 408 h 565"/>
                <a:gd name="T64" fmla="*/ 418 w 1103"/>
                <a:gd name="T65" fmla="*/ 437 h 565"/>
                <a:gd name="T66" fmla="*/ 431 w 1103"/>
                <a:gd name="T67" fmla="*/ 438 h 565"/>
                <a:gd name="T68" fmla="*/ 496 w 1103"/>
                <a:gd name="T69" fmla="*/ 448 h 565"/>
                <a:gd name="T70" fmla="*/ 495 w 1103"/>
                <a:gd name="T71" fmla="*/ 452 h 565"/>
                <a:gd name="T72" fmla="*/ 478 w 1103"/>
                <a:gd name="T73" fmla="*/ 461 h 565"/>
                <a:gd name="T74" fmla="*/ 524 w 1103"/>
                <a:gd name="T75" fmla="*/ 475 h 565"/>
                <a:gd name="T76" fmla="*/ 538 w 1103"/>
                <a:gd name="T77" fmla="*/ 475 h 565"/>
                <a:gd name="T78" fmla="*/ 545 w 1103"/>
                <a:gd name="T79" fmla="*/ 476 h 565"/>
                <a:gd name="T80" fmla="*/ 608 w 1103"/>
                <a:gd name="T81" fmla="*/ 483 h 565"/>
                <a:gd name="T82" fmla="*/ 638 w 1103"/>
                <a:gd name="T83" fmla="*/ 497 h 565"/>
                <a:gd name="T84" fmla="*/ 632 w 1103"/>
                <a:gd name="T85" fmla="*/ 511 h 565"/>
                <a:gd name="T86" fmla="*/ 641 w 1103"/>
                <a:gd name="T87" fmla="*/ 528 h 565"/>
                <a:gd name="T88" fmla="*/ 659 w 1103"/>
                <a:gd name="T89" fmla="*/ 537 h 565"/>
                <a:gd name="T90" fmla="*/ 679 w 1103"/>
                <a:gd name="T91" fmla="*/ 531 h 565"/>
                <a:gd name="T92" fmla="*/ 695 w 1103"/>
                <a:gd name="T93" fmla="*/ 524 h 565"/>
                <a:gd name="T94" fmla="*/ 722 w 1103"/>
                <a:gd name="T95" fmla="*/ 528 h 565"/>
                <a:gd name="T96" fmla="*/ 719 w 1103"/>
                <a:gd name="T97" fmla="*/ 53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3" h="565">
                  <a:moveTo>
                    <a:pt x="719" y="530"/>
                  </a:moveTo>
                  <a:lnTo>
                    <a:pt x="719" y="530"/>
                  </a:lnTo>
                  <a:lnTo>
                    <a:pt x="712" y="532"/>
                  </a:lnTo>
                  <a:lnTo>
                    <a:pt x="708" y="534"/>
                  </a:lnTo>
                  <a:lnTo>
                    <a:pt x="707" y="537"/>
                  </a:lnTo>
                  <a:lnTo>
                    <a:pt x="707" y="537"/>
                  </a:lnTo>
                  <a:lnTo>
                    <a:pt x="708" y="545"/>
                  </a:lnTo>
                  <a:lnTo>
                    <a:pt x="711" y="548"/>
                  </a:lnTo>
                  <a:lnTo>
                    <a:pt x="714" y="551"/>
                  </a:lnTo>
                  <a:lnTo>
                    <a:pt x="719" y="553"/>
                  </a:lnTo>
                  <a:lnTo>
                    <a:pt x="726" y="556"/>
                  </a:lnTo>
                  <a:lnTo>
                    <a:pt x="736" y="558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63" y="559"/>
                  </a:lnTo>
                  <a:lnTo>
                    <a:pt x="767" y="558"/>
                  </a:lnTo>
                  <a:lnTo>
                    <a:pt x="771" y="556"/>
                  </a:lnTo>
                  <a:lnTo>
                    <a:pt x="772" y="553"/>
                  </a:lnTo>
                  <a:lnTo>
                    <a:pt x="774" y="551"/>
                  </a:lnTo>
                  <a:lnTo>
                    <a:pt x="775" y="545"/>
                  </a:lnTo>
                  <a:lnTo>
                    <a:pt x="775" y="545"/>
                  </a:lnTo>
                  <a:lnTo>
                    <a:pt x="778" y="537"/>
                  </a:lnTo>
                  <a:lnTo>
                    <a:pt x="781" y="532"/>
                  </a:lnTo>
                  <a:lnTo>
                    <a:pt x="785" y="528"/>
                  </a:lnTo>
                  <a:lnTo>
                    <a:pt x="785" y="528"/>
                  </a:lnTo>
                  <a:lnTo>
                    <a:pt x="791" y="523"/>
                  </a:lnTo>
                  <a:lnTo>
                    <a:pt x="793" y="521"/>
                  </a:lnTo>
                  <a:lnTo>
                    <a:pt x="793" y="521"/>
                  </a:lnTo>
                  <a:lnTo>
                    <a:pt x="795" y="523"/>
                  </a:lnTo>
                  <a:lnTo>
                    <a:pt x="795" y="523"/>
                  </a:lnTo>
                  <a:lnTo>
                    <a:pt x="796" y="524"/>
                  </a:lnTo>
                  <a:lnTo>
                    <a:pt x="799" y="525"/>
                  </a:lnTo>
                  <a:lnTo>
                    <a:pt x="803" y="527"/>
                  </a:lnTo>
                  <a:lnTo>
                    <a:pt x="810" y="528"/>
                  </a:lnTo>
                  <a:lnTo>
                    <a:pt x="810" y="528"/>
                  </a:lnTo>
                  <a:lnTo>
                    <a:pt x="819" y="528"/>
                  </a:lnTo>
                  <a:lnTo>
                    <a:pt x="824" y="531"/>
                  </a:lnTo>
                  <a:lnTo>
                    <a:pt x="827" y="534"/>
                  </a:lnTo>
                  <a:lnTo>
                    <a:pt x="830" y="537"/>
                  </a:lnTo>
                  <a:lnTo>
                    <a:pt x="830" y="537"/>
                  </a:lnTo>
                  <a:lnTo>
                    <a:pt x="833" y="544"/>
                  </a:lnTo>
                  <a:lnTo>
                    <a:pt x="837" y="546"/>
                  </a:lnTo>
                  <a:lnTo>
                    <a:pt x="841" y="551"/>
                  </a:lnTo>
                  <a:lnTo>
                    <a:pt x="841" y="551"/>
                  </a:lnTo>
                  <a:lnTo>
                    <a:pt x="848" y="553"/>
                  </a:lnTo>
                  <a:lnTo>
                    <a:pt x="855" y="556"/>
                  </a:lnTo>
                  <a:lnTo>
                    <a:pt x="862" y="558"/>
                  </a:lnTo>
                  <a:lnTo>
                    <a:pt x="869" y="558"/>
                  </a:lnTo>
                  <a:lnTo>
                    <a:pt x="884" y="556"/>
                  </a:lnTo>
                  <a:lnTo>
                    <a:pt x="903" y="553"/>
                  </a:lnTo>
                  <a:lnTo>
                    <a:pt x="903" y="553"/>
                  </a:lnTo>
                  <a:lnTo>
                    <a:pt x="912" y="551"/>
                  </a:lnTo>
                  <a:lnTo>
                    <a:pt x="919" y="548"/>
                  </a:lnTo>
                  <a:lnTo>
                    <a:pt x="924" y="545"/>
                  </a:lnTo>
                  <a:lnTo>
                    <a:pt x="928" y="539"/>
                  </a:lnTo>
                  <a:lnTo>
                    <a:pt x="928" y="539"/>
                  </a:lnTo>
                  <a:lnTo>
                    <a:pt x="942" y="525"/>
                  </a:lnTo>
                  <a:lnTo>
                    <a:pt x="942" y="525"/>
                  </a:lnTo>
                  <a:lnTo>
                    <a:pt x="950" y="517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7" y="516"/>
                  </a:lnTo>
                  <a:lnTo>
                    <a:pt x="959" y="518"/>
                  </a:lnTo>
                  <a:lnTo>
                    <a:pt x="959" y="518"/>
                  </a:lnTo>
                  <a:lnTo>
                    <a:pt x="960" y="520"/>
                  </a:lnTo>
                  <a:lnTo>
                    <a:pt x="963" y="523"/>
                  </a:lnTo>
                  <a:lnTo>
                    <a:pt x="967" y="524"/>
                  </a:lnTo>
                  <a:lnTo>
                    <a:pt x="973" y="525"/>
                  </a:lnTo>
                  <a:lnTo>
                    <a:pt x="973" y="525"/>
                  </a:lnTo>
                  <a:lnTo>
                    <a:pt x="984" y="524"/>
                  </a:lnTo>
                  <a:lnTo>
                    <a:pt x="990" y="523"/>
                  </a:lnTo>
                  <a:lnTo>
                    <a:pt x="994" y="521"/>
                  </a:lnTo>
                  <a:lnTo>
                    <a:pt x="997" y="517"/>
                  </a:lnTo>
                  <a:lnTo>
                    <a:pt x="997" y="517"/>
                  </a:lnTo>
                  <a:lnTo>
                    <a:pt x="1001" y="511"/>
                  </a:lnTo>
                  <a:lnTo>
                    <a:pt x="1001" y="511"/>
                  </a:lnTo>
                  <a:lnTo>
                    <a:pt x="1002" y="510"/>
                  </a:lnTo>
                  <a:lnTo>
                    <a:pt x="1004" y="509"/>
                  </a:lnTo>
                  <a:lnTo>
                    <a:pt x="1004" y="509"/>
                  </a:lnTo>
                  <a:lnTo>
                    <a:pt x="1008" y="510"/>
                  </a:lnTo>
                  <a:lnTo>
                    <a:pt x="1013" y="513"/>
                  </a:lnTo>
                  <a:lnTo>
                    <a:pt x="1025" y="524"/>
                  </a:lnTo>
                  <a:lnTo>
                    <a:pt x="1025" y="524"/>
                  </a:lnTo>
                  <a:lnTo>
                    <a:pt x="1041" y="538"/>
                  </a:lnTo>
                  <a:lnTo>
                    <a:pt x="1051" y="544"/>
                  </a:lnTo>
                  <a:lnTo>
                    <a:pt x="1060" y="548"/>
                  </a:lnTo>
                  <a:lnTo>
                    <a:pt x="1060" y="548"/>
                  </a:lnTo>
                  <a:lnTo>
                    <a:pt x="1076" y="552"/>
                  </a:lnTo>
                  <a:lnTo>
                    <a:pt x="1089" y="556"/>
                  </a:lnTo>
                  <a:lnTo>
                    <a:pt x="1099" y="562"/>
                  </a:lnTo>
                  <a:lnTo>
                    <a:pt x="1103" y="565"/>
                  </a:lnTo>
                  <a:lnTo>
                    <a:pt x="1103" y="565"/>
                  </a:lnTo>
                  <a:lnTo>
                    <a:pt x="1099" y="388"/>
                  </a:lnTo>
                  <a:lnTo>
                    <a:pt x="1095" y="234"/>
                  </a:lnTo>
                  <a:lnTo>
                    <a:pt x="1095" y="234"/>
                  </a:lnTo>
                  <a:lnTo>
                    <a:pt x="1095" y="214"/>
                  </a:lnTo>
                  <a:lnTo>
                    <a:pt x="1092" y="188"/>
                  </a:lnTo>
                  <a:lnTo>
                    <a:pt x="1085" y="125"/>
                  </a:lnTo>
                  <a:lnTo>
                    <a:pt x="1071" y="31"/>
                  </a:lnTo>
                  <a:lnTo>
                    <a:pt x="1071" y="31"/>
                  </a:lnTo>
                  <a:lnTo>
                    <a:pt x="894" y="42"/>
                  </a:lnTo>
                  <a:lnTo>
                    <a:pt x="894" y="42"/>
                  </a:lnTo>
                  <a:lnTo>
                    <a:pt x="883" y="42"/>
                  </a:lnTo>
                  <a:lnTo>
                    <a:pt x="883" y="42"/>
                  </a:lnTo>
                  <a:lnTo>
                    <a:pt x="856" y="41"/>
                  </a:lnTo>
                  <a:lnTo>
                    <a:pt x="823" y="39"/>
                  </a:lnTo>
                  <a:lnTo>
                    <a:pt x="747" y="34"/>
                  </a:lnTo>
                  <a:lnTo>
                    <a:pt x="747" y="34"/>
                  </a:lnTo>
                  <a:lnTo>
                    <a:pt x="693" y="29"/>
                  </a:lnTo>
                  <a:lnTo>
                    <a:pt x="656" y="28"/>
                  </a:lnTo>
                  <a:lnTo>
                    <a:pt x="656" y="28"/>
                  </a:lnTo>
                  <a:lnTo>
                    <a:pt x="586" y="24"/>
                  </a:lnTo>
                  <a:lnTo>
                    <a:pt x="461" y="15"/>
                  </a:lnTo>
                  <a:lnTo>
                    <a:pt x="461" y="15"/>
                  </a:lnTo>
                  <a:lnTo>
                    <a:pt x="323" y="7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176" y="1"/>
                  </a:lnTo>
                  <a:lnTo>
                    <a:pt x="127" y="0"/>
                  </a:lnTo>
                  <a:lnTo>
                    <a:pt x="5" y="6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0" y="77"/>
                  </a:lnTo>
                  <a:lnTo>
                    <a:pt x="382" y="99"/>
                  </a:lnTo>
                  <a:lnTo>
                    <a:pt x="382" y="99"/>
                  </a:lnTo>
                  <a:lnTo>
                    <a:pt x="384" y="408"/>
                  </a:lnTo>
                  <a:lnTo>
                    <a:pt x="384" y="408"/>
                  </a:lnTo>
                  <a:lnTo>
                    <a:pt x="404" y="426"/>
                  </a:lnTo>
                  <a:lnTo>
                    <a:pt x="414" y="434"/>
                  </a:lnTo>
                  <a:lnTo>
                    <a:pt x="418" y="437"/>
                  </a:lnTo>
                  <a:lnTo>
                    <a:pt x="421" y="438"/>
                  </a:lnTo>
                  <a:lnTo>
                    <a:pt x="42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74" y="444"/>
                  </a:lnTo>
                  <a:lnTo>
                    <a:pt x="474" y="444"/>
                  </a:lnTo>
                  <a:lnTo>
                    <a:pt x="494" y="447"/>
                  </a:lnTo>
                  <a:lnTo>
                    <a:pt x="496" y="448"/>
                  </a:lnTo>
                  <a:lnTo>
                    <a:pt x="498" y="450"/>
                  </a:lnTo>
                  <a:lnTo>
                    <a:pt x="498" y="450"/>
                  </a:lnTo>
                  <a:lnTo>
                    <a:pt x="496" y="451"/>
                  </a:lnTo>
                  <a:lnTo>
                    <a:pt x="495" y="452"/>
                  </a:lnTo>
                  <a:lnTo>
                    <a:pt x="489" y="454"/>
                  </a:lnTo>
                  <a:lnTo>
                    <a:pt x="473" y="457"/>
                  </a:lnTo>
                  <a:lnTo>
                    <a:pt x="473" y="457"/>
                  </a:lnTo>
                  <a:lnTo>
                    <a:pt x="478" y="461"/>
                  </a:lnTo>
                  <a:lnTo>
                    <a:pt x="489" y="466"/>
                  </a:lnTo>
                  <a:lnTo>
                    <a:pt x="505" y="471"/>
                  </a:lnTo>
                  <a:lnTo>
                    <a:pt x="513" y="473"/>
                  </a:lnTo>
                  <a:lnTo>
                    <a:pt x="524" y="475"/>
                  </a:lnTo>
                  <a:lnTo>
                    <a:pt x="524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45" y="475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83" y="489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31" y="492"/>
                  </a:lnTo>
                  <a:lnTo>
                    <a:pt x="631" y="492"/>
                  </a:lnTo>
                  <a:lnTo>
                    <a:pt x="635" y="494"/>
                  </a:lnTo>
                  <a:lnTo>
                    <a:pt x="638" y="497"/>
                  </a:lnTo>
                  <a:lnTo>
                    <a:pt x="638" y="497"/>
                  </a:lnTo>
                  <a:lnTo>
                    <a:pt x="638" y="503"/>
                  </a:lnTo>
                  <a:lnTo>
                    <a:pt x="635" y="507"/>
                  </a:lnTo>
                  <a:lnTo>
                    <a:pt x="632" y="511"/>
                  </a:lnTo>
                  <a:lnTo>
                    <a:pt x="632" y="511"/>
                  </a:lnTo>
                  <a:lnTo>
                    <a:pt x="632" y="517"/>
                  </a:lnTo>
                  <a:lnTo>
                    <a:pt x="636" y="524"/>
                  </a:lnTo>
                  <a:lnTo>
                    <a:pt x="641" y="528"/>
                  </a:lnTo>
                  <a:lnTo>
                    <a:pt x="645" y="532"/>
                  </a:lnTo>
                  <a:lnTo>
                    <a:pt x="652" y="535"/>
                  </a:lnTo>
                  <a:lnTo>
                    <a:pt x="659" y="537"/>
                  </a:lnTo>
                  <a:lnTo>
                    <a:pt x="659" y="537"/>
                  </a:lnTo>
                  <a:lnTo>
                    <a:pt x="666" y="537"/>
                  </a:lnTo>
                  <a:lnTo>
                    <a:pt x="671" y="535"/>
                  </a:lnTo>
                  <a:lnTo>
                    <a:pt x="674" y="534"/>
                  </a:lnTo>
                  <a:lnTo>
                    <a:pt x="679" y="531"/>
                  </a:lnTo>
                  <a:lnTo>
                    <a:pt x="679" y="531"/>
                  </a:lnTo>
                  <a:lnTo>
                    <a:pt x="681" y="528"/>
                  </a:lnTo>
                  <a:lnTo>
                    <a:pt x="687" y="525"/>
                  </a:lnTo>
                  <a:lnTo>
                    <a:pt x="695" y="524"/>
                  </a:lnTo>
                  <a:lnTo>
                    <a:pt x="707" y="525"/>
                  </a:lnTo>
                  <a:lnTo>
                    <a:pt x="707" y="525"/>
                  </a:lnTo>
                  <a:lnTo>
                    <a:pt x="721" y="527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30"/>
                  </a:lnTo>
                  <a:lnTo>
                    <a:pt x="719" y="530"/>
                  </a:lnTo>
                  <a:lnTo>
                    <a:pt x="719" y="5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5" name="Freeform 95"/>
            <p:cNvSpPr/>
            <p:nvPr/>
          </p:nvSpPr>
          <p:spPr bwMode="auto">
            <a:xfrm>
              <a:off x="4222750" y="3786188"/>
              <a:ext cx="501650" cy="381000"/>
            </a:xfrm>
            <a:custGeom>
              <a:avLst/>
              <a:gdLst>
                <a:gd name="T0" fmla="*/ 308 w 631"/>
                <a:gd name="T1" fmla="*/ 13 h 479"/>
                <a:gd name="T2" fmla="*/ 249 w 631"/>
                <a:gd name="T3" fmla="*/ 3 h 479"/>
                <a:gd name="T4" fmla="*/ 145 w 631"/>
                <a:gd name="T5" fmla="*/ 6 h 479"/>
                <a:gd name="T6" fmla="*/ 103 w 631"/>
                <a:gd name="T7" fmla="*/ 23 h 479"/>
                <a:gd name="T8" fmla="*/ 75 w 631"/>
                <a:gd name="T9" fmla="*/ 39 h 479"/>
                <a:gd name="T10" fmla="*/ 14 w 631"/>
                <a:gd name="T11" fmla="*/ 66 h 479"/>
                <a:gd name="T12" fmla="*/ 1 w 631"/>
                <a:gd name="T13" fmla="*/ 94 h 479"/>
                <a:gd name="T14" fmla="*/ 2 w 631"/>
                <a:gd name="T15" fmla="*/ 108 h 479"/>
                <a:gd name="T16" fmla="*/ 11 w 631"/>
                <a:gd name="T17" fmla="*/ 122 h 479"/>
                <a:gd name="T18" fmla="*/ 25 w 631"/>
                <a:gd name="T19" fmla="*/ 139 h 479"/>
                <a:gd name="T20" fmla="*/ 43 w 631"/>
                <a:gd name="T21" fmla="*/ 139 h 479"/>
                <a:gd name="T22" fmla="*/ 68 w 631"/>
                <a:gd name="T23" fmla="*/ 142 h 479"/>
                <a:gd name="T24" fmla="*/ 70 w 631"/>
                <a:gd name="T25" fmla="*/ 156 h 479"/>
                <a:gd name="T26" fmla="*/ 86 w 631"/>
                <a:gd name="T27" fmla="*/ 188 h 479"/>
                <a:gd name="T28" fmla="*/ 106 w 631"/>
                <a:gd name="T29" fmla="*/ 207 h 479"/>
                <a:gd name="T30" fmla="*/ 175 w 631"/>
                <a:gd name="T31" fmla="*/ 252 h 479"/>
                <a:gd name="T32" fmla="*/ 194 w 631"/>
                <a:gd name="T33" fmla="*/ 255 h 479"/>
                <a:gd name="T34" fmla="*/ 196 w 631"/>
                <a:gd name="T35" fmla="*/ 269 h 479"/>
                <a:gd name="T36" fmla="*/ 196 w 631"/>
                <a:gd name="T37" fmla="*/ 291 h 479"/>
                <a:gd name="T38" fmla="*/ 207 w 631"/>
                <a:gd name="T39" fmla="*/ 304 h 479"/>
                <a:gd name="T40" fmla="*/ 253 w 631"/>
                <a:gd name="T41" fmla="*/ 334 h 479"/>
                <a:gd name="T42" fmla="*/ 269 w 631"/>
                <a:gd name="T43" fmla="*/ 352 h 479"/>
                <a:gd name="T44" fmla="*/ 284 w 631"/>
                <a:gd name="T45" fmla="*/ 385 h 479"/>
                <a:gd name="T46" fmla="*/ 294 w 631"/>
                <a:gd name="T47" fmla="*/ 405 h 479"/>
                <a:gd name="T48" fmla="*/ 313 w 631"/>
                <a:gd name="T49" fmla="*/ 418 h 479"/>
                <a:gd name="T50" fmla="*/ 336 w 631"/>
                <a:gd name="T51" fmla="*/ 430 h 479"/>
                <a:gd name="T52" fmla="*/ 381 w 631"/>
                <a:gd name="T53" fmla="*/ 479 h 479"/>
                <a:gd name="T54" fmla="*/ 385 w 631"/>
                <a:gd name="T55" fmla="*/ 476 h 479"/>
                <a:gd name="T56" fmla="*/ 411 w 631"/>
                <a:gd name="T57" fmla="*/ 462 h 479"/>
                <a:gd name="T58" fmla="*/ 418 w 631"/>
                <a:gd name="T59" fmla="*/ 450 h 479"/>
                <a:gd name="T60" fmla="*/ 434 w 631"/>
                <a:gd name="T61" fmla="*/ 419 h 479"/>
                <a:gd name="T62" fmla="*/ 453 w 631"/>
                <a:gd name="T63" fmla="*/ 391 h 479"/>
                <a:gd name="T64" fmla="*/ 495 w 631"/>
                <a:gd name="T65" fmla="*/ 371 h 479"/>
                <a:gd name="T66" fmla="*/ 509 w 631"/>
                <a:gd name="T67" fmla="*/ 367 h 479"/>
                <a:gd name="T68" fmla="*/ 514 w 631"/>
                <a:gd name="T69" fmla="*/ 341 h 479"/>
                <a:gd name="T70" fmla="*/ 515 w 631"/>
                <a:gd name="T71" fmla="*/ 324 h 479"/>
                <a:gd name="T72" fmla="*/ 535 w 631"/>
                <a:gd name="T73" fmla="*/ 296 h 479"/>
                <a:gd name="T74" fmla="*/ 564 w 631"/>
                <a:gd name="T75" fmla="*/ 277 h 479"/>
                <a:gd name="T76" fmla="*/ 574 w 631"/>
                <a:gd name="T77" fmla="*/ 248 h 479"/>
                <a:gd name="T78" fmla="*/ 573 w 631"/>
                <a:gd name="T79" fmla="*/ 217 h 479"/>
                <a:gd name="T80" fmla="*/ 589 w 631"/>
                <a:gd name="T81" fmla="*/ 196 h 479"/>
                <a:gd name="T82" fmla="*/ 599 w 631"/>
                <a:gd name="T83" fmla="*/ 189 h 479"/>
                <a:gd name="T84" fmla="*/ 616 w 631"/>
                <a:gd name="T85" fmla="*/ 156 h 479"/>
                <a:gd name="T86" fmla="*/ 599 w 631"/>
                <a:gd name="T87" fmla="*/ 129 h 479"/>
                <a:gd name="T88" fmla="*/ 571 w 631"/>
                <a:gd name="T89" fmla="*/ 102 h 479"/>
                <a:gd name="T90" fmla="*/ 552 w 631"/>
                <a:gd name="T91" fmla="*/ 84 h 479"/>
                <a:gd name="T92" fmla="*/ 532 w 631"/>
                <a:gd name="T93" fmla="*/ 66 h 479"/>
                <a:gd name="T94" fmla="*/ 511 w 631"/>
                <a:gd name="T95" fmla="*/ 48 h 479"/>
                <a:gd name="T96" fmla="*/ 411 w 631"/>
                <a:gd name="T97" fmla="*/ 35 h 479"/>
                <a:gd name="T98" fmla="*/ 343 w 631"/>
                <a:gd name="T99" fmla="*/ 35 h 479"/>
                <a:gd name="T100" fmla="*/ 326 w 631"/>
                <a:gd name="T101" fmla="*/ 42 h 479"/>
                <a:gd name="T102" fmla="*/ 312 w 631"/>
                <a:gd name="T103" fmla="*/ 44 h 479"/>
                <a:gd name="T104" fmla="*/ 309 w 631"/>
                <a:gd name="T105" fmla="*/ 2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1" h="479">
                  <a:moveTo>
                    <a:pt x="309" y="18"/>
                  </a:moveTo>
                  <a:lnTo>
                    <a:pt x="309" y="18"/>
                  </a:lnTo>
                  <a:lnTo>
                    <a:pt x="309" y="15"/>
                  </a:lnTo>
                  <a:lnTo>
                    <a:pt x="308" y="13"/>
                  </a:lnTo>
                  <a:lnTo>
                    <a:pt x="301" y="8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49" y="3"/>
                  </a:lnTo>
                  <a:lnTo>
                    <a:pt x="219" y="4"/>
                  </a:lnTo>
                  <a:lnTo>
                    <a:pt x="196" y="6"/>
                  </a:lnTo>
                  <a:lnTo>
                    <a:pt x="145" y="6"/>
                  </a:lnTo>
                  <a:lnTo>
                    <a:pt x="145" y="6"/>
                  </a:lnTo>
                  <a:lnTo>
                    <a:pt x="134" y="7"/>
                  </a:lnTo>
                  <a:lnTo>
                    <a:pt x="123" y="11"/>
                  </a:lnTo>
                  <a:lnTo>
                    <a:pt x="113" y="17"/>
                  </a:lnTo>
                  <a:lnTo>
                    <a:pt x="103" y="23"/>
                  </a:lnTo>
                  <a:lnTo>
                    <a:pt x="103" y="23"/>
                  </a:lnTo>
                  <a:lnTo>
                    <a:pt x="91" y="32"/>
                  </a:lnTo>
                  <a:lnTo>
                    <a:pt x="84" y="37"/>
                  </a:lnTo>
                  <a:lnTo>
                    <a:pt x="75" y="39"/>
                  </a:lnTo>
                  <a:lnTo>
                    <a:pt x="75" y="39"/>
                  </a:lnTo>
                  <a:lnTo>
                    <a:pt x="57" y="46"/>
                  </a:lnTo>
                  <a:lnTo>
                    <a:pt x="39" y="53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8" y="74"/>
                  </a:lnTo>
                  <a:lnTo>
                    <a:pt x="2" y="87"/>
                  </a:lnTo>
                  <a:lnTo>
                    <a:pt x="1" y="94"/>
                  </a:lnTo>
                  <a:lnTo>
                    <a:pt x="0" y="100"/>
                  </a:lnTo>
                  <a:lnTo>
                    <a:pt x="1" y="10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7" y="111"/>
                  </a:lnTo>
                  <a:lnTo>
                    <a:pt x="8" y="115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4" y="128"/>
                  </a:lnTo>
                  <a:lnTo>
                    <a:pt x="15" y="133"/>
                  </a:lnTo>
                  <a:lnTo>
                    <a:pt x="19" y="136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33" y="139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58" y="137"/>
                  </a:lnTo>
                  <a:lnTo>
                    <a:pt x="64" y="139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70" y="146"/>
                  </a:lnTo>
                  <a:lnTo>
                    <a:pt x="70" y="150"/>
                  </a:lnTo>
                  <a:lnTo>
                    <a:pt x="70" y="150"/>
                  </a:lnTo>
                  <a:lnTo>
                    <a:pt x="70" y="156"/>
                  </a:lnTo>
                  <a:lnTo>
                    <a:pt x="71" y="161"/>
                  </a:lnTo>
                  <a:lnTo>
                    <a:pt x="75" y="171"/>
                  </a:lnTo>
                  <a:lnTo>
                    <a:pt x="81" y="179"/>
                  </a:lnTo>
                  <a:lnTo>
                    <a:pt x="86" y="188"/>
                  </a:lnTo>
                  <a:lnTo>
                    <a:pt x="86" y="188"/>
                  </a:lnTo>
                  <a:lnTo>
                    <a:pt x="92" y="195"/>
                  </a:lnTo>
                  <a:lnTo>
                    <a:pt x="92" y="195"/>
                  </a:lnTo>
                  <a:lnTo>
                    <a:pt x="106" y="207"/>
                  </a:lnTo>
                  <a:lnTo>
                    <a:pt x="126" y="227"/>
                  </a:lnTo>
                  <a:lnTo>
                    <a:pt x="156" y="254"/>
                  </a:lnTo>
                  <a:lnTo>
                    <a:pt x="156" y="254"/>
                  </a:lnTo>
                  <a:lnTo>
                    <a:pt x="175" y="252"/>
                  </a:lnTo>
                  <a:lnTo>
                    <a:pt x="186" y="252"/>
                  </a:lnTo>
                  <a:lnTo>
                    <a:pt x="191" y="254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6" y="258"/>
                  </a:lnTo>
                  <a:lnTo>
                    <a:pt x="196" y="259"/>
                  </a:lnTo>
                  <a:lnTo>
                    <a:pt x="196" y="259"/>
                  </a:lnTo>
                  <a:lnTo>
                    <a:pt x="196" y="269"/>
                  </a:lnTo>
                  <a:lnTo>
                    <a:pt x="196" y="269"/>
                  </a:lnTo>
                  <a:lnTo>
                    <a:pt x="194" y="277"/>
                  </a:lnTo>
                  <a:lnTo>
                    <a:pt x="194" y="286"/>
                  </a:lnTo>
                  <a:lnTo>
                    <a:pt x="196" y="291"/>
                  </a:lnTo>
                  <a:lnTo>
                    <a:pt x="198" y="296"/>
                  </a:lnTo>
                  <a:lnTo>
                    <a:pt x="201" y="300"/>
                  </a:lnTo>
                  <a:lnTo>
                    <a:pt x="207" y="304"/>
                  </a:lnTo>
                  <a:lnTo>
                    <a:pt x="207" y="304"/>
                  </a:lnTo>
                  <a:lnTo>
                    <a:pt x="236" y="322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53" y="334"/>
                  </a:lnTo>
                  <a:lnTo>
                    <a:pt x="260" y="338"/>
                  </a:lnTo>
                  <a:lnTo>
                    <a:pt x="266" y="345"/>
                  </a:lnTo>
                  <a:lnTo>
                    <a:pt x="269" y="348"/>
                  </a:lnTo>
                  <a:lnTo>
                    <a:pt x="269" y="352"/>
                  </a:lnTo>
                  <a:lnTo>
                    <a:pt x="269" y="352"/>
                  </a:lnTo>
                  <a:lnTo>
                    <a:pt x="270" y="359"/>
                  </a:lnTo>
                  <a:lnTo>
                    <a:pt x="274" y="366"/>
                  </a:lnTo>
                  <a:lnTo>
                    <a:pt x="284" y="385"/>
                  </a:lnTo>
                  <a:lnTo>
                    <a:pt x="284" y="385"/>
                  </a:lnTo>
                  <a:lnTo>
                    <a:pt x="290" y="395"/>
                  </a:lnTo>
                  <a:lnTo>
                    <a:pt x="294" y="405"/>
                  </a:lnTo>
                  <a:lnTo>
                    <a:pt x="294" y="405"/>
                  </a:lnTo>
                  <a:lnTo>
                    <a:pt x="298" y="409"/>
                  </a:lnTo>
                  <a:lnTo>
                    <a:pt x="302" y="413"/>
                  </a:lnTo>
                  <a:lnTo>
                    <a:pt x="313" y="418"/>
                  </a:lnTo>
                  <a:lnTo>
                    <a:pt x="313" y="418"/>
                  </a:lnTo>
                  <a:lnTo>
                    <a:pt x="326" y="422"/>
                  </a:lnTo>
                  <a:lnTo>
                    <a:pt x="332" y="426"/>
                  </a:lnTo>
                  <a:lnTo>
                    <a:pt x="336" y="430"/>
                  </a:lnTo>
                  <a:lnTo>
                    <a:pt x="336" y="430"/>
                  </a:lnTo>
                  <a:lnTo>
                    <a:pt x="344" y="443"/>
                  </a:lnTo>
                  <a:lnTo>
                    <a:pt x="354" y="457"/>
                  </a:lnTo>
                  <a:lnTo>
                    <a:pt x="364" y="478"/>
                  </a:lnTo>
                  <a:lnTo>
                    <a:pt x="381" y="479"/>
                  </a:lnTo>
                  <a:lnTo>
                    <a:pt x="381" y="479"/>
                  </a:lnTo>
                  <a:lnTo>
                    <a:pt x="383" y="478"/>
                  </a:lnTo>
                  <a:lnTo>
                    <a:pt x="383" y="478"/>
                  </a:lnTo>
                  <a:lnTo>
                    <a:pt x="385" y="476"/>
                  </a:lnTo>
                  <a:lnTo>
                    <a:pt x="385" y="476"/>
                  </a:lnTo>
                  <a:lnTo>
                    <a:pt x="396" y="472"/>
                  </a:lnTo>
                  <a:lnTo>
                    <a:pt x="407" y="467"/>
                  </a:lnTo>
                  <a:lnTo>
                    <a:pt x="411" y="462"/>
                  </a:lnTo>
                  <a:lnTo>
                    <a:pt x="416" y="460"/>
                  </a:lnTo>
                  <a:lnTo>
                    <a:pt x="418" y="455"/>
                  </a:lnTo>
                  <a:lnTo>
                    <a:pt x="418" y="450"/>
                  </a:lnTo>
                  <a:lnTo>
                    <a:pt x="418" y="450"/>
                  </a:lnTo>
                  <a:lnTo>
                    <a:pt x="420" y="443"/>
                  </a:lnTo>
                  <a:lnTo>
                    <a:pt x="424" y="436"/>
                  </a:lnTo>
                  <a:lnTo>
                    <a:pt x="434" y="419"/>
                  </a:lnTo>
                  <a:lnTo>
                    <a:pt x="434" y="419"/>
                  </a:lnTo>
                  <a:lnTo>
                    <a:pt x="445" y="402"/>
                  </a:lnTo>
                  <a:lnTo>
                    <a:pt x="445" y="402"/>
                  </a:lnTo>
                  <a:lnTo>
                    <a:pt x="449" y="397"/>
                  </a:lnTo>
                  <a:lnTo>
                    <a:pt x="453" y="391"/>
                  </a:lnTo>
                  <a:lnTo>
                    <a:pt x="460" y="387"/>
                  </a:lnTo>
                  <a:lnTo>
                    <a:pt x="467" y="383"/>
                  </a:lnTo>
                  <a:lnTo>
                    <a:pt x="483" y="377"/>
                  </a:lnTo>
                  <a:lnTo>
                    <a:pt x="495" y="371"/>
                  </a:lnTo>
                  <a:lnTo>
                    <a:pt x="495" y="371"/>
                  </a:lnTo>
                  <a:lnTo>
                    <a:pt x="507" y="369"/>
                  </a:lnTo>
                  <a:lnTo>
                    <a:pt x="507" y="369"/>
                  </a:lnTo>
                  <a:lnTo>
                    <a:pt x="509" y="367"/>
                  </a:lnTo>
                  <a:lnTo>
                    <a:pt x="511" y="364"/>
                  </a:lnTo>
                  <a:lnTo>
                    <a:pt x="514" y="357"/>
                  </a:lnTo>
                  <a:lnTo>
                    <a:pt x="514" y="349"/>
                  </a:lnTo>
                  <a:lnTo>
                    <a:pt x="514" y="341"/>
                  </a:lnTo>
                  <a:lnTo>
                    <a:pt x="514" y="341"/>
                  </a:lnTo>
                  <a:lnTo>
                    <a:pt x="514" y="332"/>
                  </a:lnTo>
                  <a:lnTo>
                    <a:pt x="515" y="324"/>
                  </a:lnTo>
                  <a:lnTo>
                    <a:pt x="515" y="324"/>
                  </a:lnTo>
                  <a:lnTo>
                    <a:pt x="516" y="320"/>
                  </a:lnTo>
                  <a:lnTo>
                    <a:pt x="518" y="314"/>
                  </a:lnTo>
                  <a:lnTo>
                    <a:pt x="525" y="304"/>
                  </a:lnTo>
                  <a:lnTo>
                    <a:pt x="535" y="296"/>
                  </a:lnTo>
                  <a:lnTo>
                    <a:pt x="546" y="290"/>
                  </a:lnTo>
                  <a:lnTo>
                    <a:pt x="546" y="290"/>
                  </a:lnTo>
                  <a:lnTo>
                    <a:pt x="557" y="284"/>
                  </a:lnTo>
                  <a:lnTo>
                    <a:pt x="564" y="277"/>
                  </a:lnTo>
                  <a:lnTo>
                    <a:pt x="570" y="270"/>
                  </a:lnTo>
                  <a:lnTo>
                    <a:pt x="574" y="262"/>
                  </a:lnTo>
                  <a:lnTo>
                    <a:pt x="574" y="262"/>
                  </a:lnTo>
                  <a:lnTo>
                    <a:pt x="574" y="248"/>
                  </a:lnTo>
                  <a:lnTo>
                    <a:pt x="574" y="234"/>
                  </a:lnTo>
                  <a:lnTo>
                    <a:pt x="574" y="234"/>
                  </a:lnTo>
                  <a:lnTo>
                    <a:pt x="573" y="217"/>
                  </a:lnTo>
                  <a:lnTo>
                    <a:pt x="573" y="217"/>
                  </a:lnTo>
                  <a:lnTo>
                    <a:pt x="575" y="210"/>
                  </a:lnTo>
                  <a:lnTo>
                    <a:pt x="578" y="203"/>
                  </a:lnTo>
                  <a:lnTo>
                    <a:pt x="584" y="199"/>
                  </a:lnTo>
                  <a:lnTo>
                    <a:pt x="589" y="196"/>
                  </a:lnTo>
                  <a:lnTo>
                    <a:pt x="589" y="196"/>
                  </a:lnTo>
                  <a:lnTo>
                    <a:pt x="595" y="192"/>
                  </a:lnTo>
                  <a:lnTo>
                    <a:pt x="599" y="189"/>
                  </a:lnTo>
                  <a:lnTo>
                    <a:pt x="599" y="189"/>
                  </a:lnTo>
                  <a:lnTo>
                    <a:pt x="615" y="170"/>
                  </a:lnTo>
                  <a:lnTo>
                    <a:pt x="630" y="150"/>
                  </a:lnTo>
                  <a:lnTo>
                    <a:pt x="616" y="157"/>
                  </a:lnTo>
                  <a:lnTo>
                    <a:pt x="616" y="156"/>
                  </a:lnTo>
                  <a:lnTo>
                    <a:pt x="631" y="147"/>
                  </a:lnTo>
                  <a:lnTo>
                    <a:pt x="631" y="147"/>
                  </a:lnTo>
                  <a:lnTo>
                    <a:pt x="619" y="140"/>
                  </a:lnTo>
                  <a:lnTo>
                    <a:pt x="599" y="129"/>
                  </a:lnTo>
                  <a:lnTo>
                    <a:pt x="588" y="122"/>
                  </a:lnTo>
                  <a:lnTo>
                    <a:pt x="580" y="115"/>
                  </a:lnTo>
                  <a:lnTo>
                    <a:pt x="574" y="108"/>
                  </a:lnTo>
                  <a:lnTo>
                    <a:pt x="571" y="102"/>
                  </a:lnTo>
                  <a:lnTo>
                    <a:pt x="571" y="102"/>
                  </a:lnTo>
                  <a:lnTo>
                    <a:pt x="568" y="98"/>
                  </a:lnTo>
                  <a:lnTo>
                    <a:pt x="564" y="93"/>
                  </a:lnTo>
                  <a:lnTo>
                    <a:pt x="552" y="84"/>
                  </a:lnTo>
                  <a:lnTo>
                    <a:pt x="552" y="84"/>
                  </a:lnTo>
                  <a:lnTo>
                    <a:pt x="540" y="76"/>
                  </a:lnTo>
                  <a:lnTo>
                    <a:pt x="535" y="72"/>
                  </a:lnTo>
                  <a:lnTo>
                    <a:pt x="532" y="66"/>
                  </a:lnTo>
                  <a:lnTo>
                    <a:pt x="532" y="66"/>
                  </a:lnTo>
                  <a:lnTo>
                    <a:pt x="528" y="62"/>
                  </a:lnTo>
                  <a:lnTo>
                    <a:pt x="522" y="58"/>
                  </a:lnTo>
                  <a:lnTo>
                    <a:pt x="511" y="48"/>
                  </a:lnTo>
                  <a:lnTo>
                    <a:pt x="495" y="39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11" y="35"/>
                  </a:lnTo>
                  <a:lnTo>
                    <a:pt x="364" y="34"/>
                  </a:lnTo>
                  <a:lnTo>
                    <a:pt x="364" y="34"/>
                  </a:lnTo>
                  <a:lnTo>
                    <a:pt x="353" y="34"/>
                  </a:lnTo>
                  <a:lnTo>
                    <a:pt x="343" y="35"/>
                  </a:lnTo>
                  <a:lnTo>
                    <a:pt x="337" y="38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26" y="42"/>
                  </a:lnTo>
                  <a:lnTo>
                    <a:pt x="319" y="45"/>
                  </a:lnTo>
                  <a:lnTo>
                    <a:pt x="319" y="45"/>
                  </a:lnTo>
                  <a:lnTo>
                    <a:pt x="315" y="45"/>
                  </a:lnTo>
                  <a:lnTo>
                    <a:pt x="312" y="44"/>
                  </a:lnTo>
                  <a:lnTo>
                    <a:pt x="312" y="44"/>
                  </a:lnTo>
                  <a:lnTo>
                    <a:pt x="309" y="39"/>
                  </a:lnTo>
                  <a:lnTo>
                    <a:pt x="309" y="35"/>
                  </a:lnTo>
                  <a:lnTo>
                    <a:pt x="309" y="25"/>
                  </a:lnTo>
                  <a:lnTo>
                    <a:pt x="309" y="25"/>
                  </a:lnTo>
                  <a:lnTo>
                    <a:pt x="309" y="18"/>
                  </a:lnTo>
                  <a:lnTo>
                    <a:pt x="309" y="18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6" name="Freeform 96"/>
            <p:cNvSpPr/>
            <p:nvPr/>
          </p:nvSpPr>
          <p:spPr bwMode="auto">
            <a:xfrm>
              <a:off x="4638675" y="3108325"/>
              <a:ext cx="325438" cy="328612"/>
            </a:xfrm>
            <a:custGeom>
              <a:avLst/>
              <a:gdLst>
                <a:gd name="T0" fmla="*/ 3 w 411"/>
                <a:gd name="T1" fmla="*/ 58 h 414"/>
                <a:gd name="T2" fmla="*/ 50 w 411"/>
                <a:gd name="T3" fmla="*/ 75 h 414"/>
                <a:gd name="T4" fmla="*/ 64 w 411"/>
                <a:gd name="T5" fmla="*/ 89 h 414"/>
                <a:gd name="T6" fmla="*/ 68 w 411"/>
                <a:gd name="T7" fmla="*/ 99 h 414"/>
                <a:gd name="T8" fmla="*/ 85 w 411"/>
                <a:gd name="T9" fmla="*/ 107 h 414"/>
                <a:gd name="T10" fmla="*/ 96 w 411"/>
                <a:gd name="T11" fmla="*/ 127 h 414"/>
                <a:gd name="T12" fmla="*/ 124 w 411"/>
                <a:gd name="T13" fmla="*/ 149 h 414"/>
                <a:gd name="T14" fmla="*/ 149 w 411"/>
                <a:gd name="T15" fmla="*/ 152 h 414"/>
                <a:gd name="T16" fmla="*/ 164 w 411"/>
                <a:gd name="T17" fmla="*/ 156 h 414"/>
                <a:gd name="T18" fmla="*/ 160 w 411"/>
                <a:gd name="T19" fmla="*/ 180 h 414"/>
                <a:gd name="T20" fmla="*/ 141 w 411"/>
                <a:gd name="T21" fmla="*/ 221 h 414"/>
                <a:gd name="T22" fmla="*/ 139 w 411"/>
                <a:gd name="T23" fmla="*/ 235 h 414"/>
                <a:gd name="T24" fmla="*/ 225 w 411"/>
                <a:gd name="T25" fmla="*/ 264 h 414"/>
                <a:gd name="T26" fmla="*/ 239 w 411"/>
                <a:gd name="T27" fmla="*/ 224 h 414"/>
                <a:gd name="T28" fmla="*/ 230 w 411"/>
                <a:gd name="T29" fmla="*/ 189 h 414"/>
                <a:gd name="T30" fmla="*/ 229 w 411"/>
                <a:gd name="T31" fmla="*/ 123 h 414"/>
                <a:gd name="T32" fmla="*/ 220 w 411"/>
                <a:gd name="T33" fmla="*/ 107 h 414"/>
                <a:gd name="T34" fmla="*/ 220 w 411"/>
                <a:gd name="T35" fmla="*/ 93 h 414"/>
                <a:gd name="T36" fmla="*/ 255 w 411"/>
                <a:gd name="T37" fmla="*/ 56 h 414"/>
                <a:gd name="T38" fmla="*/ 255 w 411"/>
                <a:gd name="T39" fmla="*/ 74 h 414"/>
                <a:gd name="T40" fmla="*/ 265 w 411"/>
                <a:gd name="T41" fmla="*/ 116 h 414"/>
                <a:gd name="T42" fmla="*/ 255 w 411"/>
                <a:gd name="T43" fmla="*/ 151 h 414"/>
                <a:gd name="T44" fmla="*/ 254 w 411"/>
                <a:gd name="T45" fmla="*/ 172 h 414"/>
                <a:gd name="T46" fmla="*/ 264 w 411"/>
                <a:gd name="T47" fmla="*/ 186 h 414"/>
                <a:gd name="T48" fmla="*/ 265 w 411"/>
                <a:gd name="T49" fmla="*/ 207 h 414"/>
                <a:gd name="T50" fmla="*/ 267 w 411"/>
                <a:gd name="T51" fmla="*/ 222 h 414"/>
                <a:gd name="T52" fmla="*/ 283 w 411"/>
                <a:gd name="T53" fmla="*/ 240 h 414"/>
                <a:gd name="T54" fmla="*/ 295 w 411"/>
                <a:gd name="T55" fmla="*/ 253 h 414"/>
                <a:gd name="T56" fmla="*/ 317 w 411"/>
                <a:gd name="T57" fmla="*/ 285 h 414"/>
                <a:gd name="T58" fmla="*/ 326 w 411"/>
                <a:gd name="T59" fmla="*/ 247 h 414"/>
                <a:gd name="T60" fmla="*/ 330 w 411"/>
                <a:gd name="T61" fmla="*/ 238 h 414"/>
                <a:gd name="T62" fmla="*/ 331 w 411"/>
                <a:gd name="T63" fmla="*/ 247 h 414"/>
                <a:gd name="T64" fmla="*/ 338 w 411"/>
                <a:gd name="T65" fmla="*/ 260 h 414"/>
                <a:gd name="T66" fmla="*/ 344 w 411"/>
                <a:gd name="T67" fmla="*/ 280 h 414"/>
                <a:gd name="T68" fmla="*/ 338 w 411"/>
                <a:gd name="T69" fmla="*/ 302 h 414"/>
                <a:gd name="T70" fmla="*/ 342 w 411"/>
                <a:gd name="T71" fmla="*/ 365 h 414"/>
                <a:gd name="T72" fmla="*/ 347 w 411"/>
                <a:gd name="T73" fmla="*/ 386 h 414"/>
                <a:gd name="T74" fmla="*/ 354 w 411"/>
                <a:gd name="T75" fmla="*/ 413 h 414"/>
                <a:gd name="T76" fmla="*/ 358 w 411"/>
                <a:gd name="T77" fmla="*/ 407 h 414"/>
                <a:gd name="T78" fmla="*/ 370 w 411"/>
                <a:gd name="T79" fmla="*/ 382 h 414"/>
                <a:gd name="T80" fmla="*/ 379 w 411"/>
                <a:gd name="T81" fmla="*/ 351 h 414"/>
                <a:gd name="T82" fmla="*/ 382 w 411"/>
                <a:gd name="T83" fmla="*/ 323 h 414"/>
                <a:gd name="T84" fmla="*/ 393 w 411"/>
                <a:gd name="T85" fmla="*/ 282 h 414"/>
                <a:gd name="T86" fmla="*/ 408 w 411"/>
                <a:gd name="T87" fmla="*/ 242 h 414"/>
                <a:gd name="T88" fmla="*/ 411 w 411"/>
                <a:gd name="T89" fmla="*/ 194 h 414"/>
                <a:gd name="T90" fmla="*/ 370 w 411"/>
                <a:gd name="T91" fmla="*/ 173 h 414"/>
                <a:gd name="T92" fmla="*/ 334 w 411"/>
                <a:gd name="T93" fmla="*/ 190 h 414"/>
                <a:gd name="T94" fmla="*/ 324 w 411"/>
                <a:gd name="T95" fmla="*/ 184 h 414"/>
                <a:gd name="T96" fmla="*/ 321 w 411"/>
                <a:gd name="T97" fmla="*/ 158 h 414"/>
                <a:gd name="T98" fmla="*/ 313 w 411"/>
                <a:gd name="T99" fmla="*/ 138 h 414"/>
                <a:gd name="T100" fmla="*/ 309 w 411"/>
                <a:gd name="T101" fmla="*/ 99 h 414"/>
                <a:gd name="T102" fmla="*/ 307 w 411"/>
                <a:gd name="T103" fmla="*/ 67 h 414"/>
                <a:gd name="T104" fmla="*/ 0 w 411"/>
                <a:gd name="T105" fmla="*/ 51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1" h="414">
                  <a:moveTo>
                    <a:pt x="0" y="54"/>
                  </a:moveTo>
                  <a:lnTo>
                    <a:pt x="0" y="54"/>
                  </a:lnTo>
                  <a:lnTo>
                    <a:pt x="2" y="56"/>
                  </a:lnTo>
                  <a:lnTo>
                    <a:pt x="3" y="58"/>
                  </a:lnTo>
                  <a:lnTo>
                    <a:pt x="10" y="61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50" y="75"/>
                  </a:lnTo>
                  <a:lnTo>
                    <a:pt x="57" y="79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64" y="89"/>
                  </a:lnTo>
                  <a:lnTo>
                    <a:pt x="66" y="98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85" y="107"/>
                  </a:lnTo>
                  <a:lnTo>
                    <a:pt x="87" y="112"/>
                  </a:lnTo>
                  <a:lnTo>
                    <a:pt x="87" y="112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103" y="135"/>
                  </a:lnTo>
                  <a:lnTo>
                    <a:pt x="110" y="141"/>
                  </a:lnTo>
                  <a:lnTo>
                    <a:pt x="117" y="145"/>
                  </a:lnTo>
                  <a:lnTo>
                    <a:pt x="124" y="149"/>
                  </a:lnTo>
                  <a:lnTo>
                    <a:pt x="131" y="151"/>
                  </a:lnTo>
                  <a:lnTo>
                    <a:pt x="136" y="151"/>
                  </a:lnTo>
                  <a:lnTo>
                    <a:pt x="149" y="152"/>
                  </a:lnTo>
                  <a:lnTo>
                    <a:pt x="149" y="152"/>
                  </a:lnTo>
                  <a:lnTo>
                    <a:pt x="159" y="152"/>
                  </a:lnTo>
                  <a:lnTo>
                    <a:pt x="162" y="154"/>
                  </a:lnTo>
                  <a:lnTo>
                    <a:pt x="164" y="156"/>
                  </a:lnTo>
                  <a:lnTo>
                    <a:pt x="164" y="156"/>
                  </a:lnTo>
                  <a:lnTo>
                    <a:pt x="166" y="161"/>
                  </a:lnTo>
                  <a:lnTo>
                    <a:pt x="166" y="166"/>
                  </a:lnTo>
                  <a:lnTo>
                    <a:pt x="164" y="173"/>
                  </a:lnTo>
                  <a:lnTo>
                    <a:pt x="160" y="180"/>
                  </a:lnTo>
                  <a:lnTo>
                    <a:pt x="160" y="180"/>
                  </a:lnTo>
                  <a:lnTo>
                    <a:pt x="150" y="201"/>
                  </a:lnTo>
                  <a:lnTo>
                    <a:pt x="150" y="201"/>
                  </a:lnTo>
                  <a:lnTo>
                    <a:pt x="141" y="221"/>
                  </a:lnTo>
                  <a:lnTo>
                    <a:pt x="138" y="228"/>
                  </a:lnTo>
                  <a:lnTo>
                    <a:pt x="138" y="232"/>
                  </a:lnTo>
                  <a:lnTo>
                    <a:pt x="139" y="235"/>
                  </a:lnTo>
                  <a:lnTo>
                    <a:pt x="139" y="235"/>
                  </a:lnTo>
                  <a:lnTo>
                    <a:pt x="141" y="238"/>
                  </a:lnTo>
                  <a:lnTo>
                    <a:pt x="143" y="239"/>
                  </a:lnTo>
                  <a:lnTo>
                    <a:pt x="143" y="239"/>
                  </a:lnTo>
                  <a:lnTo>
                    <a:pt x="225" y="264"/>
                  </a:lnTo>
                  <a:lnTo>
                    <a:pt x="225" y="264"/>
                  </a:lnTo>
                  <a:lnTo>
                    <a:pt x="239" y="270"/>
                  </a:lnTo>
                  <a:lnTo>
                    <a:pt x="268" y="245"/>
                  </a:lnTo>
                  <a:lnTo>
                    <a:pt x="239" y="224"/>
                  </a:lnTo>
                  <a:lnTo>
                    <a:pt x="239" y="222"/>
                  </a:lnTo>
                  <a:lnTo>
                    <a:pt x="239" y="222"/>
                  </a:lnTo>
                  <a:lnTo>
                    <a:pt x="233" y="205"/>
                  </a:lnTo>
                  <a:lnTo>
                    <a:pt x="230" y="189"/>
                  </a:lnTo>
                  <a:lnTo>
                    <a:pt x="229" y="169"/>
                  </a:lnTo>
                  <a:lnTo>
                    <a:pt x="229" y="127"/>
                  </a:lnTo>
                  <a:lnTo>
                    <a:pt x="229" y="127"/>
                  </a:lnTo>
                  <a:lnTo>
                    <a:pt x="229" y="123"/>
                  </a:lnTo>
                  <a:lnTo>
                    <a:pt x="227" y="120"/>
                  </a:lnTo>
                  <a:lnTo>
                    <a:pt x="225" y="114"/>
                  </a:lnTo>
                  <a:lnTo>
                    <a:pt x="225" y="114"/>
                  </a:lnTo>
                  <a:lnTo>
                    <a:pt x="220" y="107"/>
                  </a:lnTo>
                  <a:lnTo>
                    <a:pt x="219" y="105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20" y="93"/>
                  </a:lnTo>
                  <a:lnTo>
                    <a:pt x="225" y="85"/>
                  </a:lnTo>
                  <a:lnTo>
                    <a:pt x="232" y="78"/>
                  </a:lnTo>
                  <a:lnTo>
                    <a:pt x="240" y="70"/>
                  </a:lnTo>
                  <a:lnTo>
                    <a:pt x="255" y="56"/>
                  </a:lnTo>
                  <a:lnTo>
                    <a:pt x="264" y="49"/>
                  </a:lnTo>
                  <a:lnTo>
                    <a:pt x="265" y="47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5" y="82"/>
                  </a:lnTo>
                  <a:lnTo>
                    <a:pt x="255" y="91"/>
                  </a:lnTo>
                  <a:lnTo>
                    <a:pt x="255" y="102"/>
                  </a:lnTo>
                  <a:lnTo>
                    <a:pt x="265" y="116"/>
                  </a:lnTo>
                  <a:lnTo>
                    <a:pt x="264" y="116"/>
                  </a:lnTo>
                  <a:lnTo>
                    <a:pt x="264" y="116"/>
                  </a:lnTo>
                  <a:lnTo>
                    <a:pt x="258" y="135"/>
                  </a:lnTo>
                  <a:lnTo>
                    <a:pt x="255" y="151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4" y="168"/>
                  </a:lnTo>
                  <a:lnTo>
                    <a:pt x="254" y="172"/>
                  </a:lnTo>
                  <a:lnTo>
                    <a:pt x="258" y="176"/>
                  </a:lnTo>
                  <a:lnTo>
                    <a:pt x="258" y="176"/>
                  </a:lnTo>
                  <a:lnTo>
                    <a:pt x="261" y="182"/>
                  </a:lnTo>
                  <a:lnTo>
                    <a:pt x="264" y="186"/>
                  </a:lnTo>
                  <a:lnTo>
                    <a:pt x="264" y="191"/>
                  </a:lnTo>
                  <a:lnTo>
                    <a:pt x="264" y="191"/>
                  </a:lnTo>
                  <a:lnTo>
                    <a:pt x="265" y="201"/>
                  </a:lnTo>
                  <a:lnTo>
                    <a:pt x="265" y="207"/>
                  </a:lnTo>
                  <a:lnTo>
                    <a:pt x="265" y="207"/>
                  </a:lnTo>
                  <a:lnTo>
                    <a:pt x="267" y="212"/>
                  </a:lnTo>
                  <a:lnTo>
                    <a:pt x="267" y="222"/>
                  </a:lnTo>
                  <a:lnTo>
                    <a:pt x="267" y="222"/>
                  </a:lnTo>
                  <a:lnTo>
                    <a:pt x="269" y="229"/>
                  </a:lnTo>
                  <a:lnTo>
                    <a:pt x="274" y="233"/>
                  </a:lnTo>
                  <a:lnTo>
                    <a:pt x="278" y="238"/>
                  </a:lnTo>
                  <a:lnTo>
                    <a:pt x="283" y="240"/>
                  </a:lnTo>
                  <a:lnTo>
                    <a:pt x="283" y="240"/>
                  </a:lnTo>
                  <a:lnTo>
                    <a:pt x="290" y="246"/>
                  </a:lnTo>
                  <a:lnTo>
                    <a:pt x="293" y="250"/>
                  </a:lnTo>
                  <a:lnTo>
                    <a:pt x="295" y="253"/>
                  </a:lnTo>
                  <a:lnTo>
                    <a:pt x="295" y="253"/>
                  </a:lnTo>
                  <a:lnTo>
                    <a:pt x="299" y="261"/>
                  </a:lnTo>
                  <a:lnTo>
                    <a:pt x="306" y="271"/>
                  </a:lnTo>
                  <a:lnTo>
                    <a:pt x="317" y="285"/>
                  </a:lnTo>
                  <a:lnTo>
                    <a:pt x="317" y="285"/>
                  </a:lnTo>
                  <a:lnTo>
                    <a:pt x="318" y="271"/>
                  </a:lnTo>
                  <a:lnTo>
                    <a:pt x="321" y="260"/>
                  </a:lnTo>
                  <a:lnTo>
                    <a:pt x="326" y="247"/>
                  </a:lnTo>
                  <a:lnTo>
                    <a:pt x="326" y="247"/>
                  </a:lnTo>
                  <a:lnTo>
                    <a:pt x="328" y="239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40"/>
                  </a:lnTo>
                  <a:lnTo>
                    <a:pt x="330" y="240"/>
                  </a:lnTo>
                  <a:lnTo>
                    <a:pt x="331" y="247"/>
                  </a:lnTo>
                  <a:lnTo>
                    <a:pt x="333" y="252"/>
                  </a:lnTo>
                  <a:lnTo>
                    <a:pt x="334" y="256"/>
                  </a:lnTo>
                  <a:lnTo>
                    <a:pt x="334" y="256"/>
                  </a:lnTo>
                  <a:lnTo>
                    <a:pt x="338" y="260"/>
                  </a:lnTo>
                  <a:lnTo>
                    <a:pt x="341" y="264"/>
                  </a:lnTo>
                  <a:lnTo>
                    <a:pt x="342" y="270"/>
                  </a:lnTo>
                  <a:lnTo>
                    <a:pt x="344" y="274"/>
                  </a:lnTo>
                  <a:lnTo>
                    <a:pt x="344" y="280"/>
                  </a:lnTo>
                  <a:lnTo>
                    <a:pt x="344" y="285"/>
                  </a:lnTo>
                  <a:lnTo>
                    <a:pt x="340" y="295"/>
                  </a:lnTo>
                  <a:lnTo>
                    <a:pt x="340" y="295"/>
                  </a:lnTo>
                  <a:lnTo>
                    <a:pt x="338" y="302"/>
                  </a:lnTo>
                  <a:lnTo>
                    <a:pt x="337" y="311"/>
                  </a:lnTo>
                  <a:lnTo>
                    <a:pt x="337" y="329"/>
                  </a:lnTo>
                  <a:lnTo>
                    <a:pt x="340" y="348"/>
                  </a:lnTo>
                  <a:lnTo>
                    <a:pt x="342" y="365"/>
                  </a:lnTo>
                  <a:lnTo>
                    <a:pt x="342" y="365"/>
                  </a:lnTo>
                  <a:lnTo>
                    <a:pt x="342" y="371"/>
                  </a:lnTo>
                  <a:lnTo>
                    <a:pt x="342" y="371"/>
                  </a:lnTo>
                  <a:lnTo>
                    <a:pt x="347" y="386"/>
                  </a:lnTo>
                  <a:lnTo>
                    <a:pt x="351" y="400"/>
                  </a:lnTo>
                  <a:lnTo>
                    <a:pt x="351" y="400"/>
                  </a:lnTo>
                  <a:lnTo>
                    <a:pt x="354" y="413"/>
                  </a:lnTo>
                  <a:lnTo>
                    <a:pt x="354" y="413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58" y="407"/>
                  </a:lnTo>
                  <a:lnTo>
                    <a:pt x="358" y="407"/>
                  </a:lnTo>
                  <a:lnTo>
                    <a:pt x="362" y="393"/>
                  </a:lnTo>
                  <a:lnTo>
                    <a:pt x="366" y="388"/>
                  </a:lnTo>
                  <a:lnTo>
                    <a:pt x="370" y="382"/>
                  </a:lnTo>
                  <a:lnTo>
                    <a:pt x="370" y="382"/>
                  </a:lnTo>
                  <a:lnTo>
                    <a:pt x="372" y="378"/>
                  </a:lnTo>
                  <a:lnTo>
                    <a:pt x="375" y="374"/>
                  </a:lnTo>
                  <a:lnTo>
                    <a:pt x="377" y="364"/>
                  </a:lnTo>
                  <a:lnTo>
                    <a:pt x="379" y="351"/>
                  </a:lnTo>
                  <a:lnTo>
                    <a:pt x="379" y="340"/>
                  </a:lnTo>
                  <a:lnTo>
                    <a:pt x="379" y="340"/>
                  </a:lnTo>
                  <a:lnTo>
                    <a:pt x="382" y="323"/>
                  </a:lnTo>
                  <a:lnTo>
                    <a:pt x="382" y="323"/>
                  </a:lnTo>
                  <a:lnTo>
                    <a:pt x="382" y="319"/>
                  </a:lnTo>
                  <a:lnTo>
                    <a:pt x="382" y="319"/>
                  </a:lnTo>
                  <a:lnTo>
                    <a:pt x="389" y="295"/>
                  </a:lnTo>
                  <a:lnTo>
                    <a:pt x="393" y="282"/>
                  </a:lnTo>
                  <a:lnTo>
                    <a:pt x="398" y="270"/>
                  </a:lnTo>
                  <a:lnTo>
                    <a:pt x="398" y="270"/>
                  </a:lnTo>
                  <a:lnTo>
                    <a:pt x="404" y="256"/>
                  </a:lnTo>
                  <a:lnTo>
                    <a:pt x="408" y="242"/>
                  </a:lnTo>
                  <a:lnTo>
                    <a:pt x="411" y="226"/>
                  </a:lnTo>
                  <a:lnTo>
                    <a:pt x="411" y="211"/>
                  </a:lnTo>
                  <a:lnTo>
                    <a:pt x="411" y="211"/>
                  </a:lnTo>
                  <a:lnTo>
                    <a:pt x="411" y="194"/>
                  </a:lnTo>
                  <a:lnTo>
                    <a:pt x="410" y="173"/>
                  </a:lnTo>
                  <a:lnTo>
                    <a:pt x="407" y="145"/>
                  </a:lnTo>
                  <a:lnTo>
                    <a:pt x="370" y="173"/>
                  </a:lnTo>
                  <a:lnTo>
                    <a:pt x="370" y="173"/>
                  </a:lnTo>
                  <a:lnTo>
                    <a:pt x="356" y="180"/>
                  </a:lnTo>
                  <a:lnTo>
                    <a:pt x="344" y="186"/>
                  </a:lnTo>
                  <a:lnTo>
                    <a:pt x="334" y="190"/>
                  </a:lnTo>
                  <a:lnTo>
                    <a:pt x="334" y="190"/>
                  </a:lnTo>
                  <a:lnTo>
                    <a:pt x="330" y="190"/>
                  </a:lnTo>
                  <a:lnTo>
                    <a:pt x="327" y="189"/>
                  </a:lnTo>
                  <a:lnTo>
                    <a:pt x="327" y="189"/>
                  </a:lnTo>
                  <a:lnTo>
                    <a:pt x="324" y="184"/>
                  </a:lnTo>
                  <a:lnTo>
                    <a:pt x="323" y="180"/>
                  </a:lnTo>
                  <a:lnTo>
                    <a:pt x="321" y="163"/>
                  </a:lnTo>
                  <a:lnTo>
                    <a:pt x="321" y="163"/>
                  </a:lnTo>
                  <a:lnTo>
                    <a:pt x="321" y="158"/>
                  </a:lnTo>
                  <a:lnTo>
                    <a:pt x="320" y="154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3" y="138"/>
                  </a:lnTo>
                  <a:lnTo>
                    <a:pt x="311" y="133"/>
                  </a:lnTo>
                  <a:lnTo>
                    <a:pt x="310" y="127"/>
                  </a:lnTo>
                  <a:lnTo>
                    <a:pt x="310" y="127"/>
                  </a:lnTo>
                  <a:lnTo>
                    <a:pt x="309" y="99"/>
                  </a:lnTo>
                  <a:lnTo>
                    <a:pt x="309" y="99"/>
                  </a:lnTo>
                  <a:lnTo>
                    <a:pt x="307" y="74"/>
                  </a:lnTo>
                  <a:lnTo>
                    <a:pt x="307" y="74"/>
                  </a:lnTo>
                  <a:lnTo>
                    <a:pt x="307" y="67"/>
                  </a:lnTo>
                  <a:lnTo>
                    <a:pt x="304" y="58"/>
                  </a:lnTo>
                  <a:lnTo>
                    <a:pt x="295" y="35"/>
                  </a:lnTo>
                  <a:lnTo>
                    <a:pt x="281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7" name="Freeform 97"/>
            <p:cNvSpPr/>
            <p:nvPr/>
          </p:nvSpPr>
          <p:spPr bwMode="auto">
            <a:xfrm>
              <a:off x="3979863" y="3836988"/>
              <a:ext cx="550863" cy="568325"/>
            </a:xfrm>
            <a:custGeom>
              <a:avLst/>
              <a:gdLst>
                <a:gd name="T0" fmla="*/ 108 w 695"/>
                <a:gd name="T1" fmla="*/ 396 h 715"/>
                <a:gd name="T2" fmla="*/ 112 w 695"/>
                <a:gd name="T3" fmla="*/ 417 h 715"/>
                <a:gd name="T4" fmla="*/ 124 w 695"/>
                <a:gd name="T5" fmla="*/ 439 h 715"/>
                <a:gd name="T6" fmla="*/ 137 w 695"/>
                <a:gd name="T7" fmla="*/ 446 h 715"/>
                <a:gd name="T8" fmla="*/ 141 w 695"/>
                <a:gd name="T9" fmla="*/ 463 h 715"/>
                <a:gd name="T10" fmla="*/ 131 w 695"/>
                <a:gd name="T11" fmla="*/ 484 h 715"/>
                <a:gd name="T12" fmla="*/ 124 w 695"/>
                <a:gd name="T13" fmla="*/ 505 h 715"/>
                <a:gd name="T14" fmla="*/ 136 w 695"/>
                <a:gd name="T15" fmla="*/ 564 h 715"/>
                <a:gd name="T16" fmla="*/ 136 w 695"/>
                <a:gd name="T17" fmla="*/ 598 h 715"/>
                <a:gd name="T18" fmla="*/ 159 w 695"/>
                <a:gd name="T19" fmla="*/ 661 h 715"/>
                <a:gd name="T20" fmla="*/ 178 w 695"/>
                <a:gd name="T21" fmla="*/ 700 h 715"/>
                <a:gd name="T22" fmla="*/ 536 w 695"/>
                <a:gd name="T23" fmla="*/ 687 h 715"/>
                <a:gd name="T24" fmla="*/ 556 w 695"/>
                <a:gd name="T25" fmla="*/ 708 h 715"/>
                <a:gd name="T26" fmla="*/ 566 w 695"/>
                <a:gd name="T27" fmla="*/ 708 h 715"/>
                <a:gd name="T28" fmla="*/ 569 w 695"/>
                <a:gd name="T29" fmla="*/ 676 h 715"/>
                <a:gd name="T30" fmla="*/ 570 w 695"/>
                <a:gd name="T31" fmla="*/ 648 h 715"/>
                <a:gd name="T32" fmla="*/ 576 w 695"/>
                <a:gd name="T33" fmla="*/ 637 h 715"/>
                <a:gd name="T34" fmla="*/ 597 w 695"/>
                <a:gd name="T35" fmla="*/ 640 h 715"/>
                <a:gd name="T36" fmla="*/ 618 w 695"/>
                <a:gd name="T37" fmla="*/ 645 h 715"/>
                <a:gd name="T38" fmla="*/ 644 w 695"/>
                <a:gd name="T39" fmla="*/ 647 h 715"/>
                <a:gd name="T40" fmla="*/ 651 w 695"/>
                <a:gd name="T41" fmla="*/ 581 h 715"/>
                <a:gd name="T42" fmla="*/ 658 w 695"/>
                <a:gd name="T43" fmla="*/ 550 h 715"/>
                <a:gd name="T44" fmla="*/ 675 w 695"/>
                <a:gd name="T45" fmla="*/ 507 h 715"/>
                <a:gd name="T46" fmla="*/ 678 w 695"/>
                <a:gd name="T47" fmla="*/ 474 h 715"/>
                <a:gd name="T48" fmla="*/ 688 w 695"/>
                <a:gd name="T49" fmla="*/ 445 h 715"/>
                <a:gd name="T50" fmla="*/ 671 w 695"/>
                <a:gd name="T51" fmla="*/ 413 h 715"/>
                <a:gd name="T52" fmla="*/ 643 w 695"/>
                <a:gd name="T53" fmla="*/ 367 h 715"/>
                <a:gd name="T54" fmla="*/ 620 w 695"/>
                <a:gd name="T55" fmla="*/ 354 h 715"/>
                <a:gd name="T56" fmla="*/ 601 w 695"/>
                <a:gd name="T57" fmla="*/ 340 h 715"/>
                <a:gd name="T58" fmla="*/ 580 w 695"/>
                <a:gd name="T59" fmla="*/ 302 h 715"/>
                <a:gd name="T60" fmla="*/ 574 w 695"/>
                <a:gd name="T61" fmla="*/ 283 h 715"/>
                <a:gd name="T62" fmla="*/ 556 w 695"/>
                <a:gd name="T63" fmla="*/ 269 h 715"/>
                <a:gd name="T64" fmla="*/ 514 w 695"/>
                <a:gd name="T65" fmla="*/ 240 h 715"/>
                <a:gd name="T66" fmla="*/ 500 w 695"/>
                <a:gd name="T67" fmla="*/ 221 h 715"/>
                <a:gd name="T68" fmla="*/ 501 w 695"/>
                <a:gd name="T69" fmla="*/ 194 h 715"/>
                <a:gd name="T70" fmla="*/ 497 w 695"/>
                <a:gd name="T71" fmla="*/ 190 h 715"/>
                <a:gd name="T72" fmla="*/ 463 w 695"/>
                <a:gd name="T73" fmla="*/ 190 h 715"/>
                <a:gd name="T74" fmla="*/ 412 w 695"/>
                <a:gd name="T75" fmla="*/ 144 h 715"/>
                <a:gd name="T76" fmla="*/ 393 w 695"/>
                <a:gd name="T77" fmla="*/ 124 h 715"/>
                <a:gd name="T78" fmla="*/ 375 w 695"/>
                <a:gd name="T79" fmla="*/ 91 h 715"/>
                <a:gd name="T80" fmla="*/ 374 w 695"/>
                <a:gd name="T81" fmla="*/ 78 h 715"/>
                <a:gd name="T82" fmla="*/ 350 w 695"/>
                <a:gd name="T83" fmla="*/ 75 h 715"/>
                <a:gd name="T84" fmla="*/ 332 w 695"/>
                <a:gd name="T85" fmla="*/ 75 h 715"/>
                <a:gd name="T86" fmla="*/ 316 w 695"/>
                <a:gd name="T87" fmla="*/ 58 h 715"/>
                <a:gd name="T88" fmla="*/ 309 w 695"/>
                <a:gd name="T89" fmla="*/ 44 h 715"/>
                <a:gd name="T90" fmla="*/ 307 w 695"/>
                <a:gd name="T91" fmla="*/ 30 h 715"/>
                <a:gd name="T92" fmla="*/ 318 w 695"/>
                <a:gd name="T93" fmla="*/ 1 h 715"/>
                <a:gd name="T94" fmla="*/ 319 w 695"/>
                <a:gd name="T95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5" h="715">
                  <a:moveTo>
                    <a:pt x="91" y="360"/>
                  </a:moveTo>
                  <a:lnTo>
                    <a:pt x="91" y="360"/>
                  </a:lnTo>
                  <a:lnTo>
                    <a:pt x="102" y="379"/>
                  </a:lnTo>
                  <a:lnTo>
                    <a:pt x="108" y="396"/>
                  </a:lnTo>
                  <a:lnTo>
                    <a:pt x="110" y="403"/>
                  </a:lnTo>
                  <a:lnTo>
                    <a:pt x="110" y="410"/>
                  </a:lnTo>
                  <a:lnTo>
                    <a:pt x="110" y="410"/>
                  </a:lnTo>
                  <a:lnTo>
                    <a:pt x="112" y="417"/>
                  </a:lnTo>
                  <a:lnTo>
                    <a:pt x="113" y="423"/>
                  </a:lnTo>
                  <a:lnTo>
                    <a:pt x="116" y="428"/>
                  </a:lnTo>
                  <a:lnTo>
                    <a:pt x="119" y="432"/>
                  </a:lnTo>
                  <a:lnTo>
                    <a:pt x="124" y="439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7" y="446"/>
                  </a:lnTo>
                  <a:lnTo>
                    <a:pt x="137" y="446"/>
                  </a:lnTo>
                  <a:lnTo>
                    <a:pt x="141" y="448"/>
                  </a:lnTo>
                  <a:lnTo>
                    <a:pt x="143" y="451"/>
                  </a:lnTo>
                  <a:lnTo>
                    <a:pt x="144" y="455"/>
                  </a:lnTo>
                  <a:lnTo>
                    <a:pt x="141" y="463"/>
                  </a:lnTo>
                  <a:lnTo>
                    <a:pt x="141" y="463"/>
                  </a:lnTo>
                  <a:lnTo>
                    <a:pt x="137" y="476"/>
                  </a:lnTo>
                  <a:lnTo>
                    <a:pt x="131" y="484"/>
                  </a:lnTo>
                  <a:lnTo>
                    <a:pt x="131" y="484"/>
                  </a:lnTo>
                  <a:lnTo>
                    <a:pt x="126" y="495"/>
                  </a:lnTo>
                  <a:lnTo>
                    <a:pt x="124" y="500"/>
                  </a:lnTo>
                  <a:lnTo>
                    <a:pt x="124" y="505"/>
                  </a:lnTo>
                  <a:lnTo>
                    <a:pt x="124" y="505"/>
                  </a:lnTo>
                  <a:lnTo>
                    <a:pt x="136" y="564"/>
                  </a:lnTo>
                  <a:lnTo>
                    <a:pt x="137" y="564"/>
                  </a:lnTo>
                  <a:lnTo>
                    <a:pt x="136" y="564"/>
                  </a:lnTo>
                  <a:lnTo>
                    <a:pt x="136" y="564"/>
                  </a:lnTo>
                  <a:lnTo>
                    <a:pt x="136" y="574"/>
                  </a:lnTo>
                  <a:lnTo>
                    <a:pt x="136" y="585"/>
                  </a:lnTo>
                  <a:lnTo>
                    <a:pt x="136" y="598"/>
                  </a:lnTo>
                  <a:lnTo>
                    <a:pt x="136" y="598"/>
                  </a:lnTo>
                  <a:lnTo>
                    <a:pt x="141" y="616"/>
                  </a:lnTo>
                  <a:lnTo>
                    <a:pt x="148" y="636"/>
                  </a:lnTo>
                  <a:lnTo>
                    <a:pt x="158" y="659"/>
                  </a:lnTo>
                  <a:lnTo>
                    <a:pt x="159" y="661"/>
                  </a:lnTo>
                  <a:lnTo>
                    <a:pt x="158" y="661"/>
                  </a:lnTo>
                  <a:lnTo>
                    <a:pt x="157" y="661"/>
                  </a:lnTo>
                  <a:lnTo>
                    <a:pt x="157" y="661"/>
                  </a:lnTo>
                  <a:lnTo>
                    <a:pt x="178" y="700"/>
                  </a:lnTo>
                  <a:lnTo>
                    <a:pt x="183" y="715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9" y="692"/>
                  </a:lnTo>
                  <a:lnTo>
                    <a:pt x="545" y="699"/>
                  </a:lnTo>
                  <a:lnTo>
                    <a:pt x="552" y="706"/>
                  </a:lnTo>
                  <a:lnTo>
                    <a:pt x="556" y="708"/>
                  </a:lnTo>
                  <a:lnTo>
                    <a:pt x="562" y="710"/>
                  </a:lnTo>
                  <a:lnTo>
                    <a:pt x="562" y="710"/>
                  </a:lnTo>
                  <a:lnTo>
                    <a:pt x="564" y="708"/>
                  </a:lnTo>
                  <a:lnTo>
                    <a:pt x="566" y="708"/>
                  </a:lnTo>
                  <a:lnTo>
                    <a:pt x="566" y="708"/>
                  </a:lnTo>
                  <a:lnTo>
                    <a:pt x="569" y="703"/>
                  </a:lnTo>
                  <a:lnTo>
                    <a:pt x="569" y="696"/>
                  </a:lnTo>
                  <a:lnTo>
                    <a:pt x="569" y="676"/>
                  </a:lnTo>
                  <a:lnTo>
                    <a:pt x="569" y="676"/>
                  </a:lnTo>
                  <a:lnTo>
                    <a:pt x="569" y="662"/>
                  </a:lnTo>
                  <a:lnTo>
                    <a:pt x="570" y="648"/>
                  </a:lnTo>
                  <a:lnTo>
                    <a:pt x="570" y="648"/>
                  </a:lnTo>
                  <a:lnTo>
                    <a:pt x="571" y="641"/>
                  </a:lnTo>
                  <a:lnTo>
                    <a:pt x="573" y="638"/>
                  </a:lnTo>
                  <a:lnTo>
                    <a:pt x="576" y="637"/>
                  </a:lnTo>
                  <a:lnTo>
                    <a:pt x="576" y="637"/>
                  </a:lnTo>
                  <a:lnTo>
                    <a:pt x="580" y="636"/>
                  </a:lnTo>
                  <a:lnTo>
                    <a:pt x="585" y="636"/>
                  </a:lnTo>
                  <a:lnTo>
                    <a:pt x="597" y="640"/>
                  </a:lnTo>
                  <a:lnTo>
                    <a:pt x="597" y="640"/>
                  </a:lnTo>
                  <a:lnTo>
                    <a:pt x="604" y="643"/>
                  </a:lnTo>
                  <a:lnTo>
                    <a:pt x="609" y="645"/>
                  </a:lnTo>
                  <a:lnTo>
                    <a:pt x="609" y="645"/>
                  </a:lnTo>
                  <a:lnTo>
                    <a:pt x="618" y="645"/>
                  </a:lnTo>
                  <a:lnTo>
                    <a:pt x="627" y="645"/>
                  </a:lnTo>
                  <a:lnTo>
                    <a:pt x="627" y="645"/>
                  </a:lnTo>
                  <a:lnTo>
                    <a:pt x="637" y="645"/>
                  </a:lnTo>
                  <a:lnTo>
                    <a:pt x="644" y="647"/>
                  </a:lnTo>
                  <a:lnTo>
                    <a:pt x="644" y="647"/>
                  </a:lnTo>
                  <a:lnTo>
                    <a:pt x="647" y="616"/>
                  </a:lnTo>
                  <a:lnTo>
                    <a:pt x="651" y="581"/>
                  </a:lnTo>
                  <a:lnTo>
                    <a:pt x="651" y="581"/>
                  </a:lnTo>
                  <a:lnTo>
                    <a:pt x="654" y="567"/>
                  </a:lnTo>
                  <a:lnTo>
                    <a:pt x="654" y="567"/>
                  </a:lnTo>
                  <a:lnTo>
                    <a:pt x="655" y="559"/>
                  </a:lnTo>
                  <a:lnTo>
                    <a:pt x="658" y="550"/>
                  </a:lnTo>
                  <a:lnTo>
                    <a:pt x="665" y="532"/>
                  </a:lnTo>
                  <a:lnTo>
                    <a:pt x="665" y="532"/>
                  </a:lnTo>
                  <a:lnTo>
                    <a:pt x="672" y="515"/>
                  </a:lnTo>
                  <a:lnTo>
                    <a:pt x="675" y="507"/>
                  </a:lnTo>
                  <a:lnTo>
                    <a:pt x="675" y="500"/>
                  </a:lnTo>
                  <a:lnTo>
                    <a:pt x="675" y="500"/>
                  </a:lnTo>
                  <a:lnTo>
                    <a:pt x="676" y="487"/>
                  </a:lnTo>
                  <a:lnTo>
                    <a:pt x="678" y="474"/>
                  </a:lnTo>
                  <a:lnTo>
                    <a:pt x="681" y="463"/>
                  </a:lnTo>
                  <a:lnTo>
                    <a:pt x="685" y="455"/>
                  </a:lnTo>
                  <a:lnTo>
                    <a:pt x="685" y="455"/>
                  </a:lnTo>
                  <a:lnTo>
                    <a:pt x="688" y="445"/>
                  </a:lnTo>
                  <a:lnTo>
                    <a:pt x="692" y="434"/>
                  </a:lnTo>
                  <a:lnTo>
                    <a:pt x="695" y="417"/>
                  </a:lnTo>
                  <a:lnTo>
                    <a:pt x="671" y="414"/>
                  </a:lnTo>
                  <a:lnTo>
                    <a:pt x="671" y="413"/>
                  </a:lnTo>
                  <a:lnTo>
                    <a:pt x="671" y="413"/>
                  </a:lnTo>
                  <a:lnTo>
                    <a:pt x="660" y="395"/>
                  </a:lnTo>
                  <a:lnTo>
                    <a:pt x="651" y="379"/>
                  </a:lnTo>
                  <a:lnTo>
                    <a:pt x="643" y="367"/>
                  </a:lnTo>
                  <a:lnTo>
                    <a:pt x="643" y="367"/>
                  </a:lnTo>
                  <a:lnTo>
                    <a:pt x="637" y="361"/>
                  </a:lnTo>
                  <a:lnTo>
                    <a:pt x="633" y="358"/>
                  </a:lnTo>
                  <a:lnTo>
                    <a:pt x="620" y="354"/>
                  </a:lnTo>
                  <a:lnTo>
                    <a:pt x="620" y="354"/>
                  </a:lnTo>
                  <a:lnTo>
                    <a:pt x="608" y="348"/>
                  </a:lnTo>
                  <a:lnTo>
                    <a:pt x="604" y="346"/>
                  </a:lnTo>
                  <a:lnTo>
                    <a:pt x="601" y="340"/>
                  </a:lnTo>
                  <a:lnTo>
                    <a:pt x="601" y="340"/>
                  </a:lnTo>
                  <a:lnTo>
                    <a:pt x="590" y="320"/>
                  </a:lnTo>
                  <a:lnTo>
                    <a:pt x="590" y="320"/>
                  </a:lnTo>
                  <a:lnTo>
                    <a:pt x="580" y="302"/>
                  </a:lnTo>
                  <a:lnTo>
                    <a:pt x="576" y="294"/>
                  </a:lnTo>
                  <a:lnTo>
                    <a:pt x="574" y="287"/>
                  </a:lnTo>
                  <a:lnTo>
                    <a:pt x="574" y="287"/>
                  </a:lnTo>
                  <a:lnTo>
                    <a:pt x="574" y="283"/>
                  </a:lnTo>
                  <a:lnTo>
                    <a:pt x="571" y="280"/>
                  </a:lnTo>
                  <a:lnTo>
                    <a:pt x="566" y="274"/>
                  </a:lnTo>
                  <a:lnTo>
                    <a:pt x="559" y="270"/>
                  </a:lnTo>
                  <a:lnTo>
                    <a:pt x="556" y="269"/>
                  </a:lnTo>
                  <a:lnTo>
                    <a:pt x="556" y="269"/>
                  </a:lnTo>
                  <a:lnTo>
                    <a:pt x="543" y="259"/>
                  </a:lnTo>
                  <a:lnTo>
                    <a:pt x="514" y="240"/>
                  </a:lnTo>
                  <a:lnTo>
                    <a:pt x="514" y="240"/>
                  </a:lnTo>
                  <a:lnTo>
                    <a:pt x="508" y="236"/>
                  </a:lnTo>
                  <a:lnTo>
                    <a:pt x="504" y="231"/>
                  </a:lnTo>
                  <a:lnTo>
                    <a:pt x="501" y="226"/>
                  </a:lnTo>
                  <a:lnTo>
                    <a:pt x="500" y="221"/>
                  </a:lnTo>
                  <a:lnTo>
                    <a:pt x="500" y="212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194"/>
                  </a:lnTo>
                  <a:lnTo>
                    <a:pt x="501" y="194"/>
                  </a:lnTo>
                  <a:lnTo>
                    <a:pt x="500" y="191"/>
                  </a:lnTo>
                  <a:lnTo>
                    <a:pt x="500" y="191"/>
                  </a:lnTo>
                  <a:lnTo>
                    <a:pt x="497" y="190"/>
                  </a:lnTo>
                  <a:lnTo>
                    <a:pt x="491" y="189"/>
                  </a:lnTo>
                  <a:lnTo>
                    <a:pt x="479" y="189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33" y="163"/>
                  </a:lnTo>
                  <a:lnTo>
                    <a:pt x="412" y="144"/>
                  </a:lnTo>
                  <a:lnTo>
                    <a:pt x="399" y="131"/>
                  </a:lnTo>
                  <a:lnTo>
                    <a:pt x="399" y="131"/>
                  </a:lnTo>
                  <a:lnTo>
                    <a:pt x="393" y="124"/>
                  </a:lnTo>
                  <a:lnTo>
                    <a:pt x="393" y="124"/>
                  </a:lnTo>
                  <a:lnTo>
                    <a:pt x="386" y="116"/>
                  </a:lnTo>
                  <a:lnTo>
                    <a:pt x="381" y="106"/>
                  </a:lnTo>
                  <a:lnTo>
                    <a:pt x="377" y="96"/>
                  </a:lnTo>
                  <a:lnTo>
                    <a:pt x="375" y="91"/>
                  </a:lnTo>
                  <a:lnTo>
                    <a:pt x="377" y="85"/>
                  </a:lnTo>
                  <a:lnTo>
                    <a:pt x="377" y="85"/>
                  </a:lnTo>
                  <a:lnTo>
                    <a:pt x="375" y="81"/>
                  </a:lnTo>
                  <a:lnTo>
                    <a:pt x="374" y="78"/>
                  </a:lnTo>
                  <a:lnTo>
                    <a:pt x="374" y="78"/>
                  </a:lnTo>
                  <a:lnTo>
                    <a:pt x="370" y="75"/>
                  </a:lnTo>
                  <a:lnTo>
                    <a:pt x="364" y="74"/>
                  </a:lnTo>
                  <a:lnTo>
                    <a:pt x="350" y="75"/>
                  </a:lnTo>
                  <a:lnTo>
                    <a:pt x="350" y="75"/>
                  </a:lnTo>
                  <a:lnTo>
                    <a:pt x="340" y="75"/>
                  </a:lnTo>
                  <a:lnTo>
                    <a:pt x="332" y="75"/>
                  </a:lnTo>
                  <a:lnTo>
                    <a:pt x="332" y="75"/>
                  </a:lnTo>
                  <a:lnTo>
                    <a:pt x="325" y="72"/>
                  </a:lnTo>
                  <a:lnTo>
                    <a:pt x="322" y="68"/>
                  </a:lnTo>
                  <a:lnTo>
                    <a:pt x="319" y="64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4" y="50"/>
                  </a:lnTo>
                  <a:lnTo>
                    <a:pt x="312" y="47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0"/>
                  </a:lnTo>
                  <a:lnTo>
                    <a:pt x="305" y="36"/>
                  </a:lnTo>
                  <a:lnTo>
                    <a:pt x="307" y="30"/>
                  </a:lnTo>
                  <a:lnTo>
                    <a:pt x="308" y="23"/>
                  </a:lnTo>
                  <a:lnTo>
                    <a:pt x="314" y="1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0" y="40"/>
                  </a:lnTo>
                  <a:lnTo>
                    <a:pt x="91" y="36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8" name="Freeform 98"/>
            <p:cNvSpPr/>
            <p:nvPr/>
          </p:nvSpPr>
          <p:spPr bwMode="auto">
            <a:xfrm>
              <a:off x="2122488" y="2484438"/>
              <a:ext cx="838200" cy="787400"/>
            </a:xfrm>
            <a:custGeom>
              <a:avLst/>
              <a:gdLst>
                <a:gd name="T0" fmla="*/ 248 w 1057"/>
                <a:gd name="T1" fmla="*/ 817 h 990"/>
                <a:gd name="T2" fmla="*/ 279 w 1057"/>
                <a:gd name="T3" fmla="*/ 974 h 990"/>
                <a:gd name="T4" fmla="*/ 573 w 1057"/>
                <a:gd name="T5" fmla="*/ 983 h 990"/>
                <a:gd name="T6" fmla="*/ 1057 w 1057"/>
                <a:gd name="T7" fmla="*/ 990 h 990"/>
                <a:gd name="T8" fmla="*/ 1017 w 1057"/>
                <a:gd name="T9" fmla="*/ 926 h 990"/>
                <a:gd name="T10" fmla="*/ 1006 w 1057"/>
                <a:gd name="T11" fmla="*/ 902 h 990"/>
                <a:gd name="T12" fmla="*/ 1005 w 1057"/>
                <a:gd name="T13" fmla="*/ 901 h 990"/>
                <a:gd name="T14" fmla="*/ 1003 w 1057"/>
                <a:gd name="T15" fmla="*/ 890 h 990"/>
                <a:gd name="T16" fmla="*/ 1002 w 1057"/>
                <a:gd name="T17" fmla="*/ 871 h 990"/>
                <a:gd name="T18" fmla="*/ 982 w 1057"/>
                <a:gd name="T19" fmla="*/ 820 h 990"/>
                <a:gd name="T20" fmla="*/ 972 w 1057"/>
                <a:gd name="T21" fmla="*/ 794 h 990"/>
                <a:gd name="T22" fmla="*/ 946 w 1057"/>
                <a:gd name="T23" fmla="*/ 677 h 990"/>
                <a:gd name="T24" fmla="*/ 932 w 1057"/>
                <a:gd name="T25" fmla="*/ 637 h 990"/>
                <a:gd name="T26" fmla="*/ 909 w 1057"/>
                <a:gd name="T27" fmla="*/ 594 h 990"/>
                <a:gd name="T28" fmla="*/ 893 w 1057"/>
                <a:gd name="T29" fmla="*/ 572 h 990"/>
                <a:gd name="T30" fmla="*/ 877 w 1057"/>
                <a:gd name="T31" fmla="*/ 552 h 990"/>
                <a:gd name="T32" fmla="*/ 862 w 1057"/>
                <a:gd name="T33" fmla="*/ 544 h 990"/>
                <a:gd name="T34" fmla="*/ 848 w 1057"/>
                <a:gd name="T35" fmla="*/ 542 h 990"/>
                <a:gd name="T36" fmla="*/ 781 w 1057"/>
                <a:gd name="T37" fmla="*/ 544 h 990"/>
                <a:gd name="T38" fmla="*/ 755 w 1057"/>
                <a:gd name="T39" fmla="*/ 546 h 990"/>
                <a:gd name="T40" fmla="*/ 724 w 1057"/>
                <a:gd name="T41" fmla="*/ 548 h 990"/>
                <a:gd name="T42" fmla="*/ 710 w 1057"/>
                <a:gd name="T43" fmla="*/ 538 h 990"/>
                <a:gd name="T44" fmla="*/ 682 w 1057"/>
                <a:gd name="T45" fmla="*/ 507 h 990"/>
                <a:gd name="T46" fmla="*/ 205 w 1057"/>
                <a:gd name="T47" fmla="*/ 489 h 990"/>
                <a:gd name="T48" fmla="*/ 25 w 1057"/>
                <a:gd name="T49" fmla="*/ 478 h 990"/>
                <a:gd name="T50" fmla="*/ 206 w 1057"/>
                <a:gd name="T51" fmla="*/ 488 h 990"/>
                <a:gd name="T52" fmla="*/ 682 w 1057"/>
                <a:gd name="T53" fmla="*/ 506 h 990"/>
                <a:gd name="T54" fmla="*/ 691 w 1057"/>
                <a:gd name="T55" fmla="*/ 514 h 990"/>
                <a:gd name="T56" fmla="*/ 716 w 1057"/>
                <a:gd name="T57" fmla="*/ 541 h 990"/>
                <a:gd name="T58" fmla="*/ 730 w 1057"/>
                <a:gd name="T59" fmla="*/ 548 h 990"/>
                <a:gd name="T60" fmla="*/ 754 w 1057"/>
                <a:gd name="T61" fmla="*/ 545 h 990"/>
                <a:gd name="T62" fmla="*/ 800 w 1057"/>
                <a:gd name="T63" fmla="*/ 541 h 990"/>
                <a:gd name="T64" fmla="*/ 848 w 1057"/>
                <a:gd name="T65" fmla="*/ 541 h 990"/>
                <a:gd name="T66" fmla="*/ 866 w 1057"/>
                <a:gd name="T67" fmla="*/ 542 h 990"/>
                <a:gd name="T68" fmla="*/ 886 w 1057"/>
                <a:gd name="T69" fmla="*/ 560 h 990"/>
                <a:gd name="T70" fmla="*/ 904 w 1057"/>
                <a:gd name="T71" fmla="*/ 587 h 990"/>
                <a:gd name="T72" fmla="*/ 912 w 1057"/>
                <a:gd name="T73" fmla="*/ 595 h 990"/>
                <a:gd name="T74" fmla="*/ 912 w 1057"/>
                <a:gd name="T75" fmla="*/ 593 h 990"/>
                <a:gd name="T76" fmla="*/ 915 w 1057"/>
                <a:gd name="T77" fmla="*/ 597 h 990"/>
                <a:gd name="T78" fmla="*/ 916 w 1057"/>
                <a:gd name="T79" fmla="*/ 594 h 990"/>
                <a:gd name="T80" fmla="*/ 912 w 1057"/>
                <a:gd name="T81" fmla="*/ 567 h 990"/>
                <a:gd name="T82" fmla="*/ 908 w 1057"/>
                <a:gd name="T83" fmla="*/ 549 h 990"/>
                <a:gd name="T84" fmla="*/ 916 w 1057"/>
                <a:gd name="T85" fmla="*/ 517 h 990"/>
                <a:gd name="T86" fmla="*/ 926 w 1057"/>
                <a:gd name="T87" fmla="*/ 496 h 990"/>
                <a:gd name="T88" fmla="*/ 926 w 1057"/>
                <a:gd name="T89" fmla="*/ 478 h 990"/>
                <a:gd name="T90" fmla="*/ 919 w 1057"/>
                <a:gd name="T91" fmla="*/ 466 h 990"/>
                <a:gd name="T92" fmla="*/ 922 w 1057"/>
                <a:gd name="T93" fmla="*/ 169 h 990"/>
                <a:gd name="T94" fmla="*/ 918 w 1057"/>
                <a:gd name="T95" fmla="*/ 137 h 990"/>
                <a:gd name="T96" fmla="*/ 907 w 1057"/>
                <a:gd name="T97" fmla="*/ 112 h 990"/>
                <a:gd name="T98" fmla="*/ 901 w 1057"/>
                <a:gd name="T99" fmla="*/ 99 h 990"/>
                <a:gd name="T100" fmla="*/ 891 w 1057"/>
                <a:gd name="T101" fmla="*/ 92 h 990"/>
                <a:gd name="T102" fmla="*/ 884 w 1057"/>
                <a:gd name="T103" fmla="*/ 87 h 990"/>
                <a:gd name="T104" fmla="*/ 887 w 1057"/>
                <a:gd name="T105" fmla="*/ 80 h 990"/>
                <a:gd name="T106" fmla="*/ 904 w 1057"/>
                <a:gd name="T107" fmla="*/ 39 h 990"/>
                <a:gd name="T108" fmla="*/ 362 w 1057"/>
                <a:gd name="T109" fmla="*/ 18 h 990"/>
                <a:gd name="T110" fmla="*/ 91 w 1057"/>
                <a:gd name="T111" fmla="*/ 3 h 990"/>
                <a:gd name="T112" fmla="*/ 53 w 1057"/>
                <a:gd name="T113" fmla="*/ 1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57" h="990">
                  <a:moveTo>
                    <a:pt x="0" y="793"/>
                  </a:moveTo>
                  <a:lnTo>
                    <a:pt x="250" y="817"/>
                  </a:lnTo>
                  <a:lnTo>
                    <a:pt x="248" y="817"/>
                  </a:lnTo>
                  <a:lnTo>
                    <a:pt x="238" y="969"/>
                  </a:lnTo>
                  <a:lnTo>
                    <a:pt x="238" y="969"/>
                  </a:lnTo>
                  <a:lnTo>
                    <a:pt x="279" y="974"/>
                  </a:lnTo>
                  <a:lnTo>
                    <a:pt x="328" y="976"/>
                  </a:lnTo>
                  <a:lnTo>
                    <a:pt x="443" y="981"/>
                  </a:lnTo>
                  <a:lnTo>
                    <a:pt x="573" y="983"/>
                  </a:lnTo>
                  <a:lnTo>
                    <a:pt x="708" y="986"/>
                  </a:lnTo>
                  <a:lnTo>
                    <a:pt x="942" y="989"/>
                  </a:lnTo>
                  <a:lnTo>
                    <a:pt x="1057" y="990"/>
                  </a:lnTo>
                  <a:lnTo>
                    <a:pt x="1057" y="990"/>
                  </a:lnTo>
                  <a:lnTo>
                    <a:pt x="1033" y="953"/>
                  </a:lnTo>
                  <a:lnTo>
                    <a:pt x="1017" y="926"/>
                  </a:lnTo>
                  <a:lnTo>
                    <a:pt x="1012" y="913"/>
                  </a:lnTo>
                  <a:lnTo>
                    <a:pt x="1006" y="902"/>
                  </a:lnTo>
                  <a:lnTo>
                    <a:pt x="1006" y="902"/>
                  </a:lnTo>
                  <a:lnTo>
                    <a:pt x="1005" y="902"/>
                  </a:lnTo>
                  <a:lnTo>
                    <a:pt x="1005" y="901"/>
                  </a:lnTo>
                  <a:lnTo>
                    <a:pt x="1005" y="901"/>
                  </a:lnTo>
                  <a:lnTo>
                    <a:pt x="1006" y="901"/>
                  </a:lnTo>
                  <a:lnTo>
                    <a:pt x="1006" y="901"/>
                  </a:lnTo>
                  <a:lnTo>
                    <a:pt x="1003" y="890"/>
                  </a:lnTo>
                  <a:lnTo>
                    <a:pt x="1003" y="890"/>
                  </a:lnTo>
                  <a:lnTo>
                    <a:pt x="1003" y="881"/>
                  </a:lnTo>
                  <a:lnTo>
                    <a:pt x="1002" y="871"/>
                  </a:lnTo>
                  <a:lnTo>
                    <a:pt x="996" y="852"/>
                  </a:lnTo>
                  <a:lnTo>
                    <a:pt x="988" y="834"/>
                  </a:lnTo>
                  <a:lnTo>
                    <a:pt x="982" y="820"/>
                  </a:lnTo>
                  <a:lnTo>
                    <a:pt x="982" y="820"/>
                  </a:lnTo>
                  <a:lnTo>
                    <a:pt x="978" y="811"/>
                  </a:lnTo>
                  <a:lnTo>
                    <a:pt x="972" y="794"/>
                  </a:lnTo>
                  <a:lnTo>
                    <a:pt x="961" y="751"/>
                  </a:lnTo>
                  <a:lnTo>
                    <a:pt x="951" y="706"/>
                  </a:lnTo>
                  <a:lnTo>
                    <a:pt x="946" y="677"/>
                  </a:lnTo>
                  <a:lnTo>
                    <a:pt x="946" y="677"/>
                  </a:lnTo>
                  <a:lnTo>
                    <a:pt x="940" y="660"/>
                  </a:lnTo>
                  <a:lnTo>
                    <a:pt x="932" y="637"/>
                  </a:lnTo>
                  <a:lnTo>
                    <a:pt x="914" y="598"/>
                  </a:lnTo>
                  <a:lnTo>
                    <a:pt x="914" y="598"/>
                  </a:lnTo>
                  <a:lnTo>
                    <a:pt x="909" y="594"/>
                  </a:lnTo>
                  <a:lnTo>
                    <a:pt x="904" y="588"/>
                  </a:lnTo>
                  <a:lnTo>
                    <a:pt x="904" y="588"/>
                  </a:lnTo>
                  <a:lnTo>
                    <a:pt x="893" y="572"/>
                  </a:lnTo>
                  <a:lnTo>
                    <a:pt x="893" y="572"/>
                  </a:lnTo>
                  <a:lnTo>
                    <a:pt x="884" y="560"/>
                  </a:lnTo>
                  <a:lnTo>
                    <a:pt x="877" y="552"/>
                  </a:lnTo>
                  <a:lnTo>
                    <a:pt x="869" y="545"/>
                  </a:lnTo>
                  <a:lnTo>
                    <a:pt x="866" y="544"/>
                  </a:lnTo>
                  <a:lnTo>
                    <a:pt x="862" y="544"/>
                  </a:lnTo>
                  <a:lnTo>
                    <a:pt x="862" y="544"/>
                  </a:lnTo>
                  <a:lnTo>
                    <a:pt x="848" y="542"/>
                  </a:lnTo>
                  <a:lnTo>
                    <a:pt x="848" y="542"/>
                  </a:lnTo>
                  <a:lnTo>
                    <a:pt x="818" y="542"/>
                  </a:lnTo>
                  <a:lnTo>
                    <a:pt x="800" y="542"/>
                  </a:lnTo>
                  <a:lnTo>
                    <a:pt x="781" y="544"/>
                  </a:lnTo>
                  <a:lnTo>
                    <a:pt x="781" y="544"/>
                  </a:lnTo>
                  <a:lnTo>
                    <a:pt x="755" y="546"/>
                  </a:lnTo>
                  <a:lnTo>
                    <a:pt x="755" y="546"/>
                  </a:lnTo>
                  <a:lnTo>
                    <a:pt x="741" y="549"/>
                  </a:lnTo>
                  <a:lnTo>
                    <a:pt x="730" y="549"/>
                  </a:lnTo>
                  <a:lnTo>
                    <a:pt x="724" y="548"/>
                  </a:lnTo>
                  <a:lnTo>
                    <a:pt x="719" y="545"/>
                  </a:lnTo>
                  <a:lnTo>
                    <a:pt x="715" y="542"/>
                  </a:lnTo>
                  <a:lnTo>
                    <a:pt x="710" y="538"/>
                  </a:lnTo>
                  <a:lnTo>
                    <a:pt x="710" y="538"/>
                  </a:lnTo>
                  <a:lnTo>
                    <a:pt x="691" y="516"/>
                  </a:lnTo>
                  <a:lnTo>
                    <a:pt x="682" y="507"/>
                  </a:lnTo>
                  <a:lnTo>
                    <a:pt x="682" y="507"/>
                  </a:lnTo>
                  <a:lnTo>
                    <a:pt x="418" y="497"/>
                  </a:lnTo>
                  <a:lnTo>
                    <a:pt x="205" y="489"/>
                  </a:lnTo>
                  <a:lnTo>
                    <a:pt x="107" y="483"/>
                  </a:lnTo>
                  <a:lnTo>
                    <a:pt x="25" y="479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108" y="482"/>
                  </a:lnTo>
                  <a:lnTo>
                    <a:pt x="206" y="488"/>
                  </a:lnTo>
                  <a:lnTo>
                    <a:pt x="422" y="49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91" y="514"/>
                  </a:lnTo>
                  <a:lnTo>
                    <a:pt x="710" y="537"/>
                  </a:lnTo>
                  <a:lnTo>
                    <a:pt x="710" y="537"/>
                  </a:lnTo>
                  <a:lnTo>
                    <a:pt x="716" y="541"/>
                  </a:lnTo>
                  <a:lnTo>
                    <a:pt x="720" y="544"/>
                  </a:lnTo>
                  <a:lnTo>
                    <a:pt x="724" y="546"/>
                  </a:lnTo>
                  <a:lnTo>
                    <a:pt x="730" y="548"/>
                  </a:lnTo>
                  <a:lnTo>
                    <a:pt x="741" y="548"/>
                  </a:lnTo>
                  <a:lnTo>
                    <a:pt x="754" y="545"/>
                  </a:lnTo>
                  <a:lnTo>
                    <a:pt x="754" y="545"/>
                  </a:lnTo>
                  <a:lnTo>
                    <a:pt x="781" y="542"/>
                  </a:lnTo>
                  <a:lnTo>
                    <a:pt x="781" y="542"/>
                  </a:lnTo>
                  <a:lnTo>
                    <a:pt x="800" y="541"/>
                  </a:lnTo>
                  <a:lnTo>
                    <a:pt x="818" y="541"/>
                  </a:lnTo>
                  <a:lnTo>
                    <a:pt x="848" y="541"/>
                  </a:lnTo>
                  <a:lnTo>
                    <a:pt x="848" y="541"/>
                  </a:lnTo>
                  <a:lnTo>
                    <a:pt x="862" y="542"/>
                  </a:lnTo>
                  <a:lnTo>
                    <a:pt x="862" y="542"/>
                  </a:lnTo>
                  <a:lnTo>
                    <a:pt x="866" y="542"/>
                  </a:lnTo>
                  <a:lnTo>
                    <a:pt x="870" y="544"/>
                  </a:lnTo>
                  <a:lnTo>
                    <a:pt x="877" y="551"/>
                  </a:lnTo>
                  <a:lnTo>
                    <a:pt x="886" y="560"/>
                  </a:lnTo>
                  <a:lnTo>
                    <a:pt x="894" y="572"/>
                  </a:lnTo>
                  <a:lnTo>
                    <a:pt x="894" y="572"/>
                  </a:lnTo>
                  <a:lnTo>
                    <a:pt x="904" y="587"/>
                  </a:lnTo>
                  <a:lnTo>
                    <a:pt x="904" y="587"/>
                  </a:lnTo>
                  <a:lnTo>
                    <a:pt x="909" y="593"/>
                  </a:lnTo>
                  <a:lnTo>
                    <a:pt x="912" y="595"/>
                  </a:lnTo>
                  <a:lnTo>
                    <a:pt x="912" y="595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6" y="594"/>
                  </a:lnTo>
                  <a:lnTo>
                    <a:pt x="916" y="587"/>
                  </a:lnTo>
                  <a:lnTo>
                    <a:pt x="915" y="579"/>
                  </a:lnTo>
                  <a:lnTo>
                    <a:pt x="912" y="567"/>
                  </a:lnTo>
                  <a:lnTo>
                    <a:pt x="912" y="567"/>
                  </a:lnTo>
                  <a:lnTo>
                    <a:pt x="909" y="559"/>
                  </a:lnTo>
                  <a:lnTo>
                    <a:pt x="908" y="549"/>
                  </a:lnTo>
                  <a:lnTo>
                    <a:pt x="908" y="541"/>
                  </a:lnTo>
                  <a:lnTo>
                    <a:pt x="911" y="532"/>
                  </a:lnTo>
                  <a:lnTo>
                    <a:pt x="916" y="517"/>
                  </a:lnTo>
                  <a:lnTo>
                    <a:pt x="923" y="503"/>
                  </a:lnTo>
                  <a:lnTo>
                    <a:pt x="923" y="503"/>
                  </a:lnTo>
                  <a:lnTo>
                    <a:pt x="926" y="496"/>
                  </a:lnTo>
                  <a:lnTo>
                    <a:pt x="928" y="489"/>
                  </a:lnTo>
                  <a:lnTo>
                    <a:pt x="926" y="483"/>
                  </a:lnTo>
                  <a:lnTo>
                    <a:pt x="926" y="478"/>
                  </a:lnTo>
                  <a:lnTo>
                    <a:pt x="922" y="471"/>
                  </a:lnTo>
                  <a:lnTo>
                    <a:pt x="921" y="468"/>
                  </a:lnTo>
                  <a:lnTo>
                    <a:pt x="919" y="466"/>
                  </a:lnTo>
                  <a:lnTo>
                    <a:pt x="919" y="427"/>
                  </a:lnTo>
                  <a:lnTo>
                    <a:pt x="919" y="427"/>
                  </a:lnTo>
                  <a:lnTo>
                    <a:pt x="922" y="169"/>
                  </a:lnTo>
                  <a:lnTo>
                    <a:pt x="922" y="169"/>
                  </a:lnTo>
                  <a:lnTo>
                    <a:pt x="921" y="153"/>
                  </a:lnTo>
                  <a:lnTo>
                    <a:pt x="918" y="137"/>
                  </a:lnTo>
                  <a:lnTo>
                    <a:pt x="912" y="123"/>
                  </a:lnTo>
                  <a:lnTo>
                    <a:pt x="907" y="112"/>
                  </a:lnTo>
                  <a:lnTo>
                    <a:pt x="907" y="112"/>
                  </a:lnTo>
                  <a:lnTo>
                    <a:pt x="904" y="102"/>
                  </a:lnTo>
                  <a:lnTo>
                    <a:pt x="904" y="102"/>
                  </a:lnTo>
                  <a:lnTo>
                    <a:pt x="901" y="99"/>
                  </a:lnTo>
                  <a:lnTo>
                    <a:pt x="898" y="97"/>
                  </a:lnTo>
                  <a:lnTo>
                    <a:pt x="891" y="92"/>
                  </a:lnTo>
                  <a:lnTo>
                    <a:pt x="891" y="92"/>
                  </a:lnTo>
                  <a:lnTo>
                    <a:pt x="887" y="91"/>
                  </a:lnTo>
                  <a:lnTo>
                    <a:pt x="884" y="87"/>
                  </a:lnTo>
                  <a:lnTo>
                    <a:pt x="884" y="87"/>
                  </a:lnTo>
                  <a:lnTo>
                    <a:pt x="884" y="84"/>
                  </a:lnTo>
                  <a:lnTo>
                    <a:pt x="887" y="80"/>
                  </a:lnTo>
                  <a:lnTo>
                    <a:pt x="887" y="80"/>
                  </a:lnTo>
                  <a:lnTo>
                    <a:pt x="897" y="60"/>
                  </a:lnTo>
                  <a:lnTo>
                    <a:pt x="904" y="39"/>
                  </a:lnTo>
                  <a:lnTo>
                    <a:pt x="904" y="39"/>
                  </a:lnTo>
                  <a:lnTo>
                    <a:pt x="760" y="34"/>
                  </a:lnTo>
                  <a:lnTo>
                    <a:pt x="500" y="24"/>
                  </a:lnTo>
                  <a:lnTo>
                    <a:pt x="362" y="18"/>
                  </a:lnTo>
                  <a:lnTo>
                    <a:pt x="234" y="13"/>
                  </a:lnTo>
                  <a:lnTo>
                    <a:pt x="129" y="6"/>
                  </a:lnTo>
                  <a:lnTo>
                    <a:pt x="91" y="3"/>
                  </a:lnTo>
                  <a:lnTo>
                    <a:pt x="63" y="0"/>
                  </a:lnTo>
                  <a:lnTo>
                    <a:pt x="48" y="148"/>
                  </a:lnTo>
                  <a:lnTo>
                    <a:pt x="53" y="150"/>
                  </a:lnTo>
                  <a:lnTo>
                    <a:pt x="52" y="150"/>
                  </a:lnTo>
                  <a:lnTo>
                    <a:pt x="0" y="79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49" name="Freeform 99"/>
            <p:cNvSpPr/>
            <p:nvPr/>
          </p:nvSpPr>
          <p:spPr bwMode="auto">
            <a:xfrm>
              <a:off x="4151313" y="3186113"/>
              <a:ext cx="788988" cy="449262"/>
            </a:xfrm>
            <a:custGeom>
              <a:avLst/>
              <a:gdLst>
                <a:gd name="T0" fmla="*/ 797 w 993"/>
                <a:gd name="T1" fmla="*/ 441 h 567"/>
                <a:gd name="T2" fmla="*/ 939 w 993"/>
                <a:gd name="T3" fmla="*/ 411 h 567"/>
                <a:gd name="T4" fmla="*/ 988 w 993"/>
                <a:gd name="T5" fmla="*/ 383 h 567"/>
                <a:gd name="T6" fmla="*/ 955 w 993"/>
                <a:gd name="T7" fmla="*/ 353 h 567"/>
                <a:gd name="T8" fmla="*/ 920 w 993"/>
                <a:gd name="T9" fmla="*/ 343 h 567"/>
                <a:gd name="T10" fmla="*/ 923 w 993"/>
                <a:gd name="T11" fmla="*/ 332 h 567"/>
                <a:gd name="T12" fmla="*/ 915 w 993"/>
                <a:gd name="T13" fmla="*/ 322 h 567"/>
                <a:gd name="T14" fmla="*/ 902 w 993"/>
                <a:gd name="T15" fmla="*/ 291 h 567"/>
                <a:gd name="T16" fmla="*/ 899 w 993"/>
                <a:gd name="T17" fmla="*/ 285 h 567"/>
                <a:gd name="T18" fmla="*/ 913 w 993"/>
                <a:gd name="T19" fmla="*/ 283 h 567"/>
                <a:gd name="T20" fmla="*/ 915 w 993"/>
                <a:gd name="T21" fmla="*/ 271 h 567"/>
                <a:gd name="T22" fmla="*/ 906 w 993"/>
                <a:gd name="T23" fmla="*/ 245 h 567"/>
                <a:gd name="T24" fmla="*/ 903 w 993"/>
                <a:gd name="T25" fmla="*/ 208 h 567"/>
                <a:gd name="T26" fmla="*/ 894 w 993"/>
                <a:gd name="T27" fmla="*/ 193 h 567"/>
                <a:gd name="T28" fmla="*/ 838 w 993"/>
                <a:gd name="T29" fmla="*/ 168 h 567"/>
                <a:gd name="T30" fmla="*/ 751 w 993"/>
                <a:gd name="T31" fmla="*/ 137 h 567"/>
                <a:gd name="T32" fmla="*/ 752 w 993"/>
                <a:gd name="T33" fmla="*/ 123 h 567"/>
                <a:gd name="T34" fmla="*/ 773 w 993"/>
                <a:gd name="T35" fmla="*/ 82 h 567"/>
                <a:gd name="T36" fmla="*/ 776 w 993"/>
                <a:gd name="T37" fmla="*/ 60 h 567"/>
                <a:gd name="T38" fmla="*/ 762 w 993"/>
                <a:gd name="T39" fmla="*/ 56 h 567"/>
                <a:gd name="T40" fmla="*/ 737 w 993"/>
                <a:gd name="T41" fmla="*/ 51 h 567"/>
                <a:gd name="T42" fmla="*/ 709 w 993"/>
                <a:gd name="T43" fmla="*/ 30 h 567"/>
                <a:gd name="T44" fmla="*/ 696 w 993"/>
                <a:gd name="T45" fmla="*/ 11 h 567"/>
                <a:gd name="T46" fmla="*/ 681 w 993"/>
                <a:gd name="T47" fmla="*/ 2 h 567"/>
                <a:gd name="T48" fmla="*/ 670 w 993"/>
                <a:gd name="T49" fmla="*/ 1 h 567"/>
                <a:gd name="T50" fmla="*/ 670 w 993"/>
                <a:gd name="T51" fmla="*/ 33 h 567"/>
                <a:gd name="T52" fmla="*/ 597 w 993"/>
                <a:gd name="T53" fmla="*/ 2 h 567"/>
                <a:gd name="T54" fmla="*/ 592 w 993"/>
                <a:gd name="T55" fmla="*/ 35 h 567"/>
                <a:gd name="T56" fmla="*/ 595 w 993"/>
                <a:gd name="T57" fmla="*/ 60 h 567"/>
                <a:gd name="T58" fmla="*/ 577 w 993"/>
                <a:gd name="T59" fmla="*/ 89 h 567"/>
                <a:gd name="T60" fmla="*/ 557 w 993"/>
                <a:gd name="T61" fmla="*/ 103 h 567"/>
                <a:gd name="T62" fmla="*/ 550 w 993"/>
                <a:gd name="T63" fmla="*/ 116 h 567"/>
                <a:gd name="T64" fmla="*/ 541 w 993"/>
                <a:gd name="T65" fmla="*/ 117 h 567"/>
                <a:gd name="T66" fmla="*/ 525 w 993"/>
                <a:gd name="T67" fmla="*/ 114 h 567"/>
                <a:gd name="T68" fmla="*/ 515 w 993"/>
                <a:gd name="T69" fmla="*/ 123 h 567"/>
                <a:gd name="T70" fmla="*/ 514 w 993"/>
                <a:gd name="T71" fmla="*/ 144 h 567"/>
                <a:gd name="T72" fmla="*/ 511 w 993"/>
                <a:gd name="T73" fmla="*/ 170 h 567"/>
                <a:gd name="T74" fmla="*/ 493 w 993"/>
                <a:gd name="T75" fmla="*/ 182 h 567"/>
                <a:gd name="T76" fmla="*/ 468 w 993"/>
                <a:gd name="T77" fmla="*/ 175 h 567"/>
                <a:gd name="T78" fmla="*/ 459 w 993"/>
                <a:gd name="T79" fmla="*/ 220 h 567"/>
                <a:gd name="T80" fmla="*/ 443 w 993"/>
                <a:gd name="T81" fmla="*/ 249 h 567"/>
                <a:gd name="T82" fmla="*/ 423 w 993"/>
                <a:gd name="T83" fmla="*/ 276 h 567"/>
                <a:gd name="T84" fmla="*/ 415 w 993"/>
                <a:gd name="T85" fmla="*/ 297 h 567"/>
                <a:gd name="T86" fmla="*/ 406 w 993"/>
                <a:gd name="T87" fmla="*/ 332 h 567"/>
                <a:gd name="T88" fmla="*/ 395 w 993"/>
                <a:gd name="T89" fmla="*/ 374 h 567"/>
                <a:gd name="T90" fmla="*/ 345 w 993"/>
                <a:gd name="T91" fmla="*/ 378 h 567"/>
                <a:gd name="T92" fmla="*/ 335 w 993"/>
                <a:gd name="T93" fmla="*/ 382 h 567"/>
                <a:gd name="T94" fmla="*/ 336 w 993"/>
                <a:gd name="T95" fmla="*/ 400 h 567"/>
                <a:gd name="T96" fmla="*/ 329 w 993"/>
                <a:gd name="T97" fmla="*/ 411 h 567"/>
                <a:gd name="T98" fmla="*/ 301 w 993"/>
                <a:gd name="T99" fmla="*/ 413 h 567"/>
                <a:gd name="T100" fmla="*/ 280 w 993"/>
                <a:gd name="T101" fmla="*/ 414 h 567"/>
                <a:gd name="T102" fmla="*/ 249 w 993"/>
                <a:gd name="T103" fmla="*/ 421 h 567"/>
                <a:gd name="T104" fmla="*/ 221 w 993"/>
                <a:gd name="T105" fmla="*/ 417 h 567"/>
                <a:gd name="T106" fmla="*/ 206 w 993"/>
                <a:gd name="T107" fmla="*/ 404 h 567"/>
                <a:gd name="T108" fmla="*/ 169 w 993"/>
                <a:gd name="T109" fmla="*/ 427 h 567"/>
                <a:gd name="T110" fmla="*/ 97 w 993"/>
                <a:gd name="T111" fmla="*/ 504 h 567"/>
                <a:gd name="T112" fmla="*/ 57 w 993"/>
                <a:gd name="T113" fmla="*/ 538 h 567"/>
                <a:gd name="T114" fmla="*/ 0 w 993"/>
                <a:gd name="T115" fmla="*/ 567 h 567"/>
                <a:gd name="T116" fmla="*/ 239 w 993"/>
                <a:gd name="T117" fmla="*/ 533 h 567"/>
                <a:gd name="T118" fmla="*/ 251 w 993"/>
                <a:gd name="T119" fmla="*/ 524 h 567"/>
                <a:gd name="T120" fmla="*/ 255 w 993"/>
                <a:gd name="T121" fmla="*/ 525 h 567"/>
                <a:gd name="T122" fmla="*/ 436 w 993"/>
                <a:gd name="T123" fmla="*/ 51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3" h="567">
                  <a:moveTo>
                    <a:pt x="499" y="503"/>
                  </a:moveTo>
                  <a:lnTo>
                    <a:pt x="499" y="503"/>
                  </a:lnTo>
                  <a:lnTo>
                    <a:pt x="639" y="474"/>
                  </a:lnTo>
                  <a:lnTo>
                    <a:pt x="797" y="441"/>
                  </a:lnTo>
                  <a:lnTo>
                    <a:pt x="797" y="441"/>
                  </a:lnTo>
                  <a:lnTo>
                    <a:pt x="840" y="432"/>
                  </a:lnTo>
                  <a:lnTo>
                    <a:pt x="840" y="432"/>
                  </a:lnTo>
                  <a:lnTo>
                    <a:pt x="939" y="411"/>
                  </a:lnTo>
                  <a:lnTo>
                    <a:pt x="993" y="399"/>
                  </a:lnTo>
                  <a:lnTo>
                    <a:pt x="993" y="399"/>
                  </a:lnTo>
                  <a:lnTo>
                    <a:pt x="992" y="392"/>
                  </a:lnTo>
                  <a:lnTo>
                    <a:pt x="988" y="383"/>
                  </a:lnTo>
                  <a:lnTo>
                    <a:pt x="982" y="376"/>
                  </a:lnTo>
                  <a:lnTo>
                    <a:pt x="975" y="369"/>
                  </a:lnTo>
                  <a:lnTo>
                    <a:pt x="962" y="358"/>
                  </a:lnTo>
                  <a:lnTo>
                    <a:pt x="955" y="353"/>
                  </a:lnTo>
                  <a:lnTo>
                    <a:pt x="915" y="350"/>
                  </a:lnTo>
                  <a:lnTo>
                    <a:pt x="916" y="348"/>
                  </a:lnTo>
                  <a:lnTo>
                    <a:pt x="916" y="348"/>
                  </a:lnTo>
                  <a:lnTo>
                    <a:pt x="920" y="343"/>
                  </a:lnTo>
                  <a:lnTo>
                    <a:pt x="923" y="339"/>
                  </a:lnTo>
                  <a:lnTo>
                    <a:pt x="923" y="333"/>
                  </a:lnTo>
                  <a:lnTo>
                    <a:pt x="923" y="333"/>
                  </a:lnTo>
                  <a:lnTo>
                    <a:pt x="923" y="332"/>
                  </a:lnTo>
                  <a:lnTo>
                    <a:pt x="922" y="330"/>
                  </a:lnTo>
                  <a:lnTo>
                    <a:pt x="922" y="330"/>
                  </a:lnTo>
                  <a:lnTo>
                    <a:pt x="917" y="326"/>
                  </a:lnTo>
                  <a:lnTo>
                    <a:pt x="915" y="322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06" y="299"/>
                  </a:lnTo>
                  <a:lnTo>
                    <a:pt x="902" y="291"/>
                  </a:lnTo>
                  <a:lnTo>
                    <a:pt x="902" y="291"/>
                  </a:lnTo>
                  <a:lnTo>
                    <a:pt x="899" y="287"/>
                  </a:lnTo>
                  <a:lnTo>
                    <a:pt x="899" y="285"/>
                  </a:lnTo>
                  <a:lnTo>
                    <a:pt x="899" y="285"/>
                  </a:lnTo>
                  <a:lnTo>
                    <a:pt x="902" y="284"/>
                  </a:lnTo>
                  <a:lnTo>
                    <a:pt x="906" y="284"/>
                  </a:lnTo>
                  <a:lnTo>
                    <a:pt x="906" y="284"/>
                  </a:lnTo>
                  <a:lnTo>
                    <a:pt x="913" y="283"/>
                  </a:lnTo>
                  <a:lnTo>
                    <a:pt x="915" y="281"/>
                  </a:lnTo>
                  <a:lnTo>
                    <a:pt x="915" y="278"/>
                  </a:lnTo>
                  <a:lnTo>
                    <a:pt x="915" y="278"/>
                  </a:lnTo>
                  <a:lnTo>
                    <a:pt x="915" y="271"/>
                  </a:lnTo>
                  <a:lnTo>
                    <a:pt x="912" y="264"/>
                  </a:lnTo>
                  <a:lnTo>
                    <a:pt x="912" y="264"/>
                  </a:lnTo>
                  <a:lnTo>
                    <a:pt x="909" y="256"/>
                  </a:lnTo>
                  <a:lnTo>
                    <a:pt x="906" y="245"/>
                  </a:lnTo>
                  <a:lnTo>
                    <a:pt x="906" y="245"/>
                  </a:lnTo>
                  <a:lnTo>
                    <a:pt x="906" y="234"/>
                  </a:lnTo>
                  <a:lnTo>
                    <a:pt x="906" y="221"/>
                  </a:lnTo>
                  <a:lnTo>
                    <a:pt x="903" y="208"/>
                  </a:lnTo>
                  <a:lnTo>
                    <a:pt x="902" y="203"/>
                  </a:lnTo>
                  <a:lnTo>
                    <a:pt x="899" y="199"/>
                  </a:lnTo>
                  <a:lnTo>
                    <a:pt x="899" y="199"/>
                  </a:lnTo>
                  <a:lnTo>
                    <a:pt x="894" y="193"/>
                  </a:lnTo>
                  <a:lnTo>
                    <a:pt x="885" y="189"/>
                  </a:lnTo>
                  <a:lnTo>
                    <a:pt x="866" y="179"/>
                  </a:lnTo>
                  <a:lnTo>
                    <a:pt x="838" y="168"/>
                  </a:lnTo>
                  <a:lnTo>
                    <a:pt x="838" y="168"/>
                  </a:lnTo>
                  <a:lnTo>
                    <a:pt x="756" y="142"/>
                  </a:lnTo>
                  <a:lnTo>
                    <a:pt x="756" y="142"/>
                  </a:lnTo>
                  <a:lnTo>
                    <a:pt x="752" y="140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49" y="134"/>
                  </a:lnTo>
                  <a:lnTo>
                    <a:pt x="749" y="130"/>
                  </a:lnTo>
                  <a:lnTo>
                    <a:pt x="752" y="123"/>
                  </a:lnTo>
                  <a:lnTo>
                    <a:pt x="762" y="102"/>
                  </a:lnTo>
                  <a:lnTo>
                    <a:pt x="762" y="102"/>
                  </a:lnTo>
                  <a:lnTo>
                    <a:pt x="773" y="82"/>
                  </a:lnTo>
                  <a:lnTo>
                    <a:pt x="773" y="82"/>
                  </a:lnTo>
                  <a:lnTo>
                    <a:pt x="776" y="74"/>
                  </a:lnTo>
                  <a:lnTo>
                    <a:pt x="777" y="68"/>
                  </a:lnTo>
                  <a:lnTo>
                    <a:pt x="777" y="63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5" y="57"/>
                  </a:lnTo>
                  <a:lnTo>
                    <a:pt x="770" y="56"/>
                  </a:lnTo>
                  <a:lnTo>
                    <a:pt x="762" y="56"/>
                  </a:lnTo>
                  <a:lnTo>
                    <a:pt x="762" y="56"/>
                  </a:lnTo>
                  <a:lnTo>
                    <a:pt x="751" y="54"/>
                  </a:lnTo>
                  <a:lnTo>
                    <a:pt x="744" y="54"/>
                  </a:lnTo>
                  <a:lnTo>
                    <a:pt x="737" y="51"/>
                  </a:lnTo>
                  <a:lnTo>
                    <a:pt x="728" y="49"/>
                  </a:lnTo>
                  <a:lnTo>
                    <a:pt x="721" y="44"/>
                  </a:lnTo>
                  <a:lnTo>
                    <a:pt x="714" y="39"/>
                  </a:lnTo>
                  <a:lnTo>
                    <a:pt x="709" y="30"/>
                  </a:lnTo>
                  <a:lnTo>
                    <a:pt x="709" y="30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696" y="11"/>
                  </a:lnTo>
                  <a:lnTo>
                    <a:pt x="691" y="8"/>
                  </a:lnTo>
                  <a:lnTo>
                    <a:pt x="691" y="8"/>
                  </a:lnTo>
                  <a:lnTo>
                    <a:pt x="681" y="2"/>
                  </a:lnTo>
                  <a:lnTo>
                    <a:pt x="681" y="2"/>
                  </a:lnTo>
                  <a:lnTo>
                    <a:pt x="674" y="0"/>
                  </a:lnTo>
                  <a:lnTo>
                    <a:pt x="672" y="0"/>
                  </a:lnTo>
                  <a:lnTo>
                    <a:pt x="670" y="1"/>
                  </a:lnTo>
                  <a:lnTo>
                    <a:pt x="670" y="1"/>
                  </a:lnTo>
                  <a:lnTo>
                    <a:pt x="668" y="4"/>
                  </a:lnTo>
                  <a:lnTo>
                    <a:pt x="667" y="9"/>
                  </a:lnTo>
                  <a:lnTo>
                    <a:pt x="667" y="22"/>
                  </a:lnTo>
                  <a:lnTo>
                    <a:pt x="670" y="33"/>
                  </a:lnTo>
                  <a:lnTo>
                    <a:pt x="670" y="37"/>
                  </a:lnTo>
                  <a:lnTo>
                    <a:pt x="671" y="39"/>
                  </a:lnTo>
                  <a:lnTo>
                    <a:pt x="670" y="39"/>
                  </a:lnTo>
                  <a:lnTo>
                    <a:pt x="597" y="2"/>
                  </a:lnTo>
                  <a:lnTo>
                    <a:pt x="597" y="2"/>
                  </a:lnTo>
                  <a:lnTo>
                    <a:pt x="595" y="8"/>
                  </a:lnTo>
                  <a:lnTo>
                    <a:pt x="594" y="19"/>
                  </a:lnTo>
                  <a:lnTo>
                    <a:pt x="592" y="35"/>
                  </a:lnTo>
                  <a:lnTo>
                    <a:pt x="594" y="43"/>
                  </a:lnTo>
                  <a:lnTo>
                    <a:pt x="594" y="51"/>
                  </a:lnTo>
                  <a:lnTo>
                    <a:pt x="594" y="51"/>
                  </a:lnTo>
                  <a:lnTo>
                    <a:pt x="595" y="60"/>
                  </a:lnTo>
                  <a:lnTo>
                    <a:pt x="594" y="67"/>
                  </a:lnTo>
                  <a:lnTo>
                    <a:pt x="591" y="74"/>
                  </a:lnTo>
                  <a:lnTo>
                    <a:pt x="587" y="79"/>
                  </a:lnTo>
                  <a:lnTo>
                    <a:pt x="577" y="89"/>
                  </a:lnTo>
                  <a:lnTo>
                    <a:pt x="566" y="96"/>
                  </a:lnTo>
                  <a:lnTo>
                    <a:pt x="566" y="96"/>
                  </a:lnTo>
                  <a:lnTo>
                    <a:pt x="557" y="103"/>
                  </a:lnTo>
                  <a:lnTo>
                    <a:pt x="557" y="103"/>
                  </a:lnTo>
                  <a:lnTo>
                    <a:pt x="555" y="107"/>
                  </a:lnTo>
                  <a:lnTo>
                    <a:pt x="552" y="112"/>
                  </a:lnTo>
                  <a:lnTo>
                    <a:pt x="552" y="112"/>
                  </a:lnTo>
                  <a:lnTo>
                    <a:pt x="550" y="116"/>
                  </a:lnTo>
                  <a:lnTo>
                    <a:pt x="548" y="119"/>
                  </a:lnTo>
                  <a:lnTo>
                    <a:pt x="548" y="119"/>
                  </a:lnTo>
                  <a:lnTo>
                    <a:pt x="545" y="119"/>
                  </a:lnTo>
                  <a:lnTo>
                    <a:pt x="541" y="117"/>
                  </a:lnTo>
                  <a:lnTo>
                    <a:pt x="541" y="117"/>
                  </a:lnTo>
                  <a:lnTo>
                    <a:pt x="535" y="114"/>
                  </a:lnTo>
                  <a:lnTo>
                    <a:pt x="529" y="114"/>
                  </a:lnTo>
                  <a:lnTo>
                    <a:pt x="525" y="114"/>
                  </a:lnTo>
                  <a:lnTo>
                    <a:pt x="521" y="116"/>
                  </a:lnTo>
                  <a:lnTo>
                    <a:pt x="521" y="116"/>
                  </a:lnTo>
                  <a:lnTo>
                    <a:pt x="518" y="119"/>
                  </a:lnTo>
                  <a:lnTo>
                    <a:pt x="515" y="123"/>
                  </a:lnTo>
                  <a:lnTo>
                    <a:pt x="514" y="128"/>
                  </a:lnTo>
                  <a:lnTo>
                    <a:pt x="513" y="135"/>
                  </a:lnTo>
                  <a:lnTo>
                    <a:pt x="513" y="135"/>
                  </a:lnTo>
                  <a:lnTo>
                    <a:pt x="514" y="144"/>
                  </a:lnTo>
                  <a:lnTo>
                    <a:pt x="514" y="144"/>
                  </a:lnTo>
                  <a:lnTo>
                    <a:pt x="514" y="154"/>
                  </a:lnTo>
                  <a:lnTo>
                    <a:pt x="513" y="163"/>
                  </a:lnTo>
                  <a:lnTo>
                    <a:pt x="511" y="170"/>
                  </a:lnTo>
                  <a:lnTo>
                    <a:pt x="507" y="176"/>
                  </a:lnTo>
                  <a:lnTo>
                    <a:pt x="507" y="176"/>
                  </a:lnTo>
                  <a:lnTo>
                    <a:pt x="501" y="180"/>
                  </a:lnTo>
                  <a:lnTo>
                    <a:pt x="493" y="182"/>
                  </a:lnTo>
                  <a:lnTo>
                    <a:pt x="493" y="182"/>
                  </a:lnTo>
                  <a:lnTo>
                    <a:pt x="482" y="180"/>
                  </a:lnTo>
                  <a:lnTo>
                    <a:pt x="473" y="177"/>
                  </a:lnTo>
                  <a:lnTo>
                    <a:pt x="468" y="175"/>
                  </a:lnTo>
                  <a:lnTo>
                    <a:pt x="465" y="172"/>
                  </a:lnTo>
                  <a:lnTo>
                    <a:pt x="465" y="172"/>
                  </a:lnTo>
                  <a:lnTo>
                    <a:pt x="462" y="194"/>
                  </a:lnTo>
                  <a:lnTo>
                    <a:pt x="459" y="220"/>
                  </a:lnTo>
                  <a:lnTo>
                    <a:pt x="459" y="220"/>
                  </a:lnTo>
                  <a:lnTo>
                    <a:pt x="458" y="227"/>
                  </a:lnTo>
                  <a:lnTo>
                    <a:pt x="455" y="234"/>
                  </a:lnTo>
                  <a:lnTo>
                    <a:pt x="443" y="249"/>
                  </a:lnTo>
                  <a:lnTo>
                    <a:pt x="443" y="249"/>
                  </a:lnTo>
                  <a:lnTo>
                    <a:pt x="431" y="263"/>
                  </a:lnTo>
                  <a:lnTo>
                    <a:pt x="427" y="270"/>
                  </a:lnTo>
                  <a:lnTo>
                    <a:pt x="423" y="276"/>
                  </a:lnTo>
                  <a:lnTo>
                    <a:pt x="423" y="276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5" y="297"/>
                  </a:lnTo>
                  <a:lnTo>
                    <a:pt x="410" y="308"/>
                  </a:lnTo>
                  <a:lnTo>
                    <a:pt x="408" y="319"/>
                  </a:lnTo>
                  <a:lnTo>
                    <a:pt x="406" y="332"/>
                  </a:lnTo>
                  <a:lnTo>
                    <a:pt x="406" y="332"/>
                  </a:lnTo>
                  <a:lnTo>
                    <a:pt x="406" y="340"/>
                  </a:lnTo>
                  <a:lnTo>
                    <a:pt x="405" y="348"/>
                  </a:lnTo>
                  <a:lnTo>
                    <a:pt x="399" y="362"/>
                  </a:lnTo>
                  <a:lnTo>
                    <a:pt x="395" y="374"/>
                  </a:lnTo>
                  <a:lnTo>
                    <a:pt x="392" y="376"/>
                  </a:lnTo>
                  <a:lnTo>
                    <a:pt x="392" y="378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9" y="378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5" y="382"/>
                  </a:lnTo>
                  <a:lnTo>
                    <a:pt x="336" y="386"/>
                  </a:lnTo>
                  <a:lnTo>
                    <a:pt x="336" y="386"/>
                  </a:lnTo>
                  <a:lnTo>
                    <a:pt x="336" y="395"/>
                  </a:lnTo>
                  <a:lnTo>
                    <a:pt x="336" y="400"/>
                  </a:lnTo>
                  <a:lnTo>
                    <a:pt x="333" y="404"/>
                  </a:lnTo>
                  <a:lnTo>
                    <a:pt x="333" y="404"/>
                  </a:lnTo>
                  <a:lnTo>
                    <a:pt x="332" y="409"/>
                  </a:lnTo>
                  <a:lnTo>
                    <a:pt x="329" y="411"/>
                  </a:lnTo>
                  <a:lnTo>
                    <a:pt x="325" y="413"/>
                  </a:lnTo>
                  <a:lnTo>
                    <a:pt x="321" y="414"/>
                  </a:lnTo>
                  <a:lnTo>
                    <a:pt x="311" y="414"/>
                  </a:lnTo>
                  <a:lnTo>
                    <a:pt x="301" y="413"/>
                  </a:lnTo>
                  <a:lnTo>
                    <a:pt x="301" y="413"/>
                  </a:lnTo>
                  <a:lnTo>
                    <a:pt x="290" y="413"/>
                  </a:lnTo>
                  <a:lnTo>
                    <a:pt x="284" y="413"/>
                  </a:lnTo>
                  <a:lnTo>
                    <a:pt x="280" y="414"/>
                  </a:lnTo>
                  <a:lnTo>
                    <a:pt x="280" y="414"/>
                  </a:lnTo>
                  <a:lnTo>
                    <a:pt x="272" y="417"/>
                  </a:lnTo>
                  <a:lnTo>
                    <a:pt x="258" y="420"/>
                  </a:lnTo>
                  <a:lnTo>
                    <a:pt x="249" y="421"/>
                  </a:lnTo>
                  <a:lnTo>
                    <a:pt x="239" y="421"/>
                  </a:lnTo>
                  <a:lnTo>
                    <a:pt x="230" y="420"/>
                  </a:lnTo>
                  <a:lnTo>
                    <a:pt x="221" y="417"/>
                  </a:lnTo>
                  <a:lnTo>
                    <a:pt x="221" y="417"/>
                  </a:lnTo>
                  <a:lnTo>
                    <a:pt x="211" y="411"/>
                  </a:lnTo>
                  <a:lnTo>
                    <a:pt x="207" y="407"/>
                  </a:lnTo>
                  <a:lnTo>
                    <a:pt x="206" y="404"/>
                  </a:lnTo>
                  <a:lnTo>
                    <a:pt x="206" y="404"/>
                  </a:lnTo>
                  <a:lnTo>
                    <a:pt x="206" y="400"/>
                  </a:lnTo>
                  <a:lnTo>
                    <a:pt x="182" y="417"/>
                  </a:lnTo>
                  <a:lnTo>
                    <a:pt x="182" y="417"/>
                  </a:lnTo>
                  <a:lnTo>
                    <a:pt x="169" y="427"/>
                  </a:lnTo>
                  <a:lnTo>
                    <a:pt x="154" y="441"/>
                  </a:lnTo>
                  <a:lnTo>
                    <a:pt x="119" y="479"/>
                  </a:lnTo>
                  <a:lnTo>
                    <a:pt x="119" y="479"/>
                  </a:lnTo>
                  <a:lnTo>
                    <a:pt x="97" y="504"/>
                  </a:lnTo>
                  <a:lnTo>
                    <a:pt x="76" y="524"/>
                  </a:lnTo>
                  <a:lnTo>
                    <a:pt x="76" y="524"/>
                  </a:lnTo>
                  <a:lnTo>
                    <a:pt x="67" y="531"/>
                  </a:lnTo>
                  <a:lnTo>
                    <a:pt x="57" y="538"/>
                  </a:lnTo>
                  <a:lnTo>
                    <a:pt x="36" y="549"/>
                  </a:lnTo>
                  <a:lnTo>
                    <a:pt x="17" y="560"/>
                  </a:lnTo>
                  <a:lnTo>
                    <a:pt x="0" y="567"/>
                  </a:lnTo>
                  <a:lnTo>
                    <a:pt x="0" y="567"/>
                  </a:lnTo>
                  <a:lnTo>
                    <a:pt x="97" y="556"/>
                  </a:lnTo>
                  <a:lnTo>
                    <a:pt x="174" y="546"/>
                  </a:lnTo>
                  <a:lnTo>
                    <a:pt x="225" y="538"/>
                  </a:lnTo>
                  <a:lnTo>
                    <a:pt x="239" y="533"/>
                  </a:lnTo>
                  <a:lnTo>
                    <a:pt x="244" y="532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51" y="524"/>
                  </a:lnTo>
                  <a:lnTo>
                    <a:pt x="252" y="524"/>
                  </a:lnTo>
                  <a:lnTo>
                    <a:pt x="253" y="524"/>
                  </a:lnTo>
                  <a:lnTo>
                    <a:pt x="253" y="524"/>
                  </a:lnTo>
                  <a:lnTo>
                    <a:pt x="255" y="525"/>
                  </a:lnTo>
                  <a:lnTo>
                    <a:pt x="255" y="528"/>
                  </a:lnTo>
                  <a:lnTo>
                    <a:pt x="255" y="528"/>
                  </a:lnTo>
                  <a:lnTo>
                    <a:pt x="360" y="519"/>
                  </a:lnTo>
                  <a:lnTo>
                    <a:pt x="436" y="511"/>
                  </a:lnTo>
                  <a:lnTo>
                    <a:pt x="469" y="507"/>
                  </a:lnTo>
                  <a:lnTo>
                    <a:pt x="499" y="503"/>
                  </a:lnTo>
                  <a:lnTo>
                    <a:pt x="499" y="50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0" name="Freeform 100"/>
            <p:cNvSpPr/>
            <p:nvPr/>
          </p:nvSpPr>
          <p:spPr bwMode="auto">
            <a:xfrm>
              <a:off x="1573213" y="3070225"/>
              <a:ext cx="744538" cy="574675"/>
            </a:xfrm>
            <a:custGeom>
              <a:avLst/>
              <a:gdLst>
                <a:gd name="T0" fmla="*/ 2 w 939"/>
                <a:gd name="T1" fmla="*/ 646 h 724"/>
                <a:gd name="T2" fmla="*/ 2 w 939"/>
                <a:gd name="T3" fmla="*/ 646 h 724"/>
                <a:gd name="T4" fmla="*/ 90 w 939"/>
                <a:gd name="T5" fmla="*/ 651 h 724"/>
                <a:gd name="T6" fmla="*/ 202 w 939"/>
                <a:gd name="T7" fmla="*/ 661 h 724"/>
                <a:gd name="T8" fmla="*/ 455 w 939"/>
                <a:gd name="T9" fmla="*/ 686 h 724"/>
                <a:gd name="T10" fmla="*/ 674 w 939"/>
                <a:gd name="T11" fmla="*/ 710 h 724"/>
                <a:gd name="T12" fmla="*/ 769 w 939"/>
                <a:gd name="T13" fmla="*/ 721 h 724"/>
                <a:gd name="T14" fmla="*/ 769 w 939"/>
                <a:gd name="T15" fmla="*/ 721 h 724"/>
                <a:gd name="T16" fmla="*/ 769 w 939"/>
                <a:gd name="T17" fmla="*/ 721 h 724"/>
                <a:gd name="T18" fmla="*/ 771 w 939"/>
                <a:gd name="T19" fmla="*/ 724 h 724"/>
                <a:gd name="T20" fmla="*/ 890 w 939"/>
                <a:gd name="T21" fmla="*/ 719 h 724"/>
                <a:gd name="T22" fmla="*/ 890 w 939"/>
                <a:gd name="T23" fmla="*/ 719 h 724"/>
                <a:gd name="T24" fmla="*/ 890 w 939"/>
                <a:gd name="T25" fmla="*/ 719 h 724"/>
                <a:gd name="T26" fmla="*/ 893 w 939"/>
                <a:gd name="T27" fmla="*/ 719 h 724"/>
                <a:gd name="T28" fmla="*/ 895 w 939"/>
                <a:gd name="T29" fmla="*/ 719 h 724"/>
                <a:gd name="T30" fmla="*/ 939 w 939"/>
                <a:gd name="T31" fmla="*/ 81 h 724"/>
                <a:gd name="T32" fmla="*/ 692 w 939"/>
                <a:gd name="T33" fmla="*/ 57 h 724"/>
                <a:gd name="T34" fmla="*/ 691 w 939"/>
                <a:gd name="T35" fmla="*/ 60 h 724"/>
                <a:gd name="T36" fmla="*/ 689 w 939"/>
                <a:gd name="T37" fmla="*/ 60 h 724"/>
                <a:gd name="T38" fmla="*/ 691 w 939"/>
                <a:gd name="T39" fmla="*/ 57 h 724"/>
                <a:gd name="T40" fmla="*/ 86 w 939"/>
                <a:gd name="T41" fmla="*/ 0 h 724"/>
                <a:gd name="T42" fmla="*/ 0 w 939"/>
                <a:gd name="T43" fmla="*/ 640 h 724"/>
                <a:gd name="T44" fmla="*/ 3 w 939"/>
                <a:gd name="T45" fmla="*/ 640 h 724"/>
                <a:gd name="T46" fmla="*/ 2 w 939"/>
                <a:gd name="T47" fmla="*/ 640 h 724"/>
                <a:gd name="T48" fmla="*/ 2 w 939"/>
                <a:gd name="T49" fmla="*/ 64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9" h="724">
                  <a:moveTo>
                    <a:pt x="2" y="646"/>
                  </a:moveTo>
                  <a:lnTo>
                    <a:pt x="2" y="646"/>
                  </a:lnTo>
                  <a:lnTo>
                    <a:pt x="90" y="651"/>
                  </a:lnTo>
                  <a:lnTo>
                    <a:pt x="202" y="661"/>
                  </a:lnTo>
                  <a:lnTo>
                    <a:pt x="455" y="686"/>
                  </a:lnTo>
                  <a:lnTo>
                    <a:pt x="674" y="710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71" y="724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3" y="719"/>
                  </a:lnTo>
                  <a:lnTo>
                    <a:pt x="895" y="719"/>
                  </a:lnTo>
                  <a:lnTo>
                    <a:pt x="939" y="81"/>
                  </a:lnTo>
                  <a:lnTo>
                    <a:pt x="692" y="57"/>
                  </a:lnTo>
                  <a:lnTo>
                    <a:pt x="691" y="60"/>
                  </a:lnTo>
                  <a:lnTo>
                    <a:pt x="689" y="60"/>
                  </a:lnTo>
                  <a:lnTo>
                    <a:pt x="691" y="57"/>
                  </a:lnTo>
                  <a:lnTo>
                    <a:pt x="86" y="0"/>
                  </a:lnTo>
                  <a:lnTo>
                    <a:pt x="0" y="640"/>
                  </a:lnTo>
                  <a:lnTo>
                    <a:pt x="3" y="640"/>
                  </a:lnTo>
                  <a:lnTo>
                    <a:pt x="2" y="640"/>
                  </a:lnTo>
                  <a:lnTo>
                    <a:pt x="2" y="64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51" name="Freeform 101"/>
            <p:cNvSpPr/>
            <p:nvPr/>
          </p:nvSpPr>
          <p:spPr bwMode="auto">
            <a:xfrm>
              <a:off x="542925" y="2735263"/>
              <a:ext cx="1096963" cy="996950"/>
            </a:xfrm>
            <a:custGeom>
              <a:avLst/>
              <a:gdLst>
                <a:gd name="T0" fmla="*/ 473 w 1381"/>
                <a:gd name="T1" fmla="*/ 77 h 1255"/>
                <a:gd name="T2" fmla="*/ 472 w 1381"/>
                <a:gd name="T3" fmla="*/ 80 h 1255"/>
                <a:gd name="T4" fmla="*/ 472 w 1381"/>
                <a:gd name="T5" fmla="*/ 80 h 1255"/>
                <a:gd name="T6" fmla="*/ 186 w 1381"/>
                <a:gd name="T7" fmla="*/ 16 h 1255"/>
                <a:gd name="T8" fmla="*/ 122 w 1381"/>
                <a:gd name="T9" fmla="*/ 0 h 1255"/>
                <a:gd name="T10" fmla="*/ 520 w 1381"/>
                <a:gd name="T11" fmla="*/ 1255 h 1255"/>
                <a:gd name="T12" fmla="*/ 536 w 1381"/>
                <a:gd name="T13" fmla="*/ 1239 h 1255"/>
                <a:gd name="T14" fmla="*/ 538 w 1381"/>
                <a:gd name="T15" fmla="*/ 1234 h 1255"/>
                <a:gd name="T16" fmla="*/ 543 w 1381"/>
                <a:gd name="T17" fmla="*/ 1209 h 1255"/>
                <a:gd name="T18" fmla="*/ 546 w 1381"/>
                <a:gd name="T19" fmla="*/ 1159 h 1255"/>
                <a:gd name="T20" fmla="*/ 549 w 1381"/>
                <a:gd name="T21" fmla="*/ 1132 h 1255"/>
                <a:gd name="T22" fmla="*/ 553 w 1381"/>
                <a:gd name="T23" fmla="*/ 1090 h 1255"/>
                <a:gd name="T24" fmla="*/ 559 w 1381"/>
                <a:gd name="T25" fmla="*/ 1082 h 1255"/>
                <a:gd name="T26" fmla="*/ 564 w 1381"/>
                <a:gd name="T27" fmla="*/ 1079 h 1255"/>
                <a:gd name="T28" fmla="*/ 577 w 1381"/>
                <a:gd name="T29" fmla="*/ 1080 h 1255"/>
                <a:gd name="T30" fmla="*/ 583 w 1381"/>
                <a:gd name="T31" fmla="*/ 1082 h 1255"/>
                <a:gd name="T32" fmla="*/ 597 w 1381"/>
                <a:gd name="T33" fmla="*/ 1092 h 1255"/>
                <a:gd name="T34" fmla="*/ 604 w 1381"/>
                <a:gd name="T35" fmla="*/ 1101 h 1255"/>
                <a:gd name="T36" fmla="*/ 605 w 1381"/>
                <a:gd name="T37" fmla="*/ 1103 h 1255"/>
                <a:gd name="T38" fmla="*/ 608 w 1381"/>
                <a:gd name="T39" fmla="*/ 1103 h 1255"/>
                <a:gd name="T40" fmla="*/ 618 w 1381"/>
                <a:gd name="T41" fmla="*/ 1099 h 1255"/>
                <a:gd name="T42" fmla="*/ 636 w 1381"/>
                <a:gd name="T43" fmla="*/ 1083 h 1255"/>
                <a:gd name="T44" fmla="*/ 644 w 1381"/>
                <a:gd name="T45" fmla="*/ 1071 h 1255"/>
                <a:gd name="T46" fmla="*/ 644 w 1381"/>
                <a:gd name="T47" fmla="*/ 1065 h 1255"/>
                <a:gd name="T48" fmla="*/ 649 w 1381"/>
                <a:gd name="T49" fmla="*/ 1041 h 1255"/>
                <a:gd name="T50" fmla="*/ 668 w 1381"/>
                <a:gd name="T51" fmla="*/ 956 h 1255"/>
                <a:gd name="T52" fmla="*/ 668 w 1381"/>
                <a:gd name="T53" fmla="*/ 956 h 1255"/>
                <a:gd name="T54" fmla="*/ 1381 w 1381"/>
                <a:gd name="T55" fmla="*/ 422 h 1255"/>
                <a:gd name="T56" fmla="*/ 1380 w 1381"/>
                <a:gd name="T57" fmla="*/ 420 h 1255"/>
                <a:gd name="T58" fmla="*/ 1381 w 1381"/>
                <a:gd name="T59" fmla="*/ 419 h 1255"/>
                <a:gd name="T60" fmla="*/ 1168 w 1381"/>
                <a:gd name="T61" fmla="*/ 220 h 1255"/>
                <a:gd name="T62" fmla="*/ 665 w 1381"/>
                <a:gd name="T63" fmla="*/ 956 h 1255"/>
                <a:gd name="T64" fmla="*/ 818 w 1381"/>
                <a:gd name="T65" fmla="*/ 161 h 1255"/>
                <a:gd name="T66" fmla="*/ 817 w 1381"/>
                <a:gd name="T67" fmla="*/ 16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81" h="1255">
                  <a:moveTo>
                    <a:pt x="473" y="77"/>
                  </a:moveTo>
                  <a:lnTo>
                    <a:pt x="473" y="77"/>
                  </a:lnTo>
                  <a:lnTo>
                    <a:pt x="472" y="79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347" y="52"/>
                  </a:lnTo>
                  <a:lnTo>
                    <a:pt x="186" y="16"/>
                  </a:lnTo>
                  <a:lnTo>
                    <a:pt x="186" y="16"/>
                  </a:lnTo>
                  <a:lnTo>
                    <a:pt x="122" y="0"/>
                  </a:lnTo>
                  <a:lnTo>
                    <a:pt x="0" y="474"/>
                  </a:lnTo>
                  <a:lnTo>
                    <a:pt x="520" y="1255"/>
                  </a:lnTo>
                  <a:lnTo>
                    <a:pt x="520" y="1255"/>
                  </a:lnTo>
                  <a:lnTo>
                    <a:pt x="536" y="1239"/>
                  </a:lnTo>
                  <a:lnTo>
                    <a:pt x="536" y="1239"/>
                  </a:lnTo>
                  <a:lnTo>
                    <a:pt x="538" y="1234"/>
                  </a:lnTo>
                  <a:lnTo>
                    <a:pt x="541" y="1229"/>
                  </a:lnTo>
                  <a:lnTo>
                    <a:pt x="543" y="1209"/>
                  </a:lnTo>
                  <a:lnTo>
                    <a:pt x="545" y="1185"/>
                  </a:lnTo>
                  <a:lnTo>
                    <a:pt x="546" y="1159"/>
                  </a:lnTo>
                  <a:lnTo>
                    <a:pt x="546" y="1159"/>
                  </a:lnTo>
                  <a:lnTo>
                    <a:pt x="549" y="1132"/>
                  </a:lnTo>
                  <a:lnTo>
                    <a:pt x="550" y="1108"/>
                  </a:lnTo>
                  <a:lnTo>
                    <a:pt x="553" y="1090"/>
                  </a:lnTo>
                  <a:lnTo>
                    <a:pt x="556" y="1085"/>
                  </a:lnTo>
                  <a:lnTo>
                    <a:pt x="559" y="1082"/>
                  </a:lnTo>
                  <a:lnTo>
                    <a:pt x="559" y="1082"/>
                  </a:lnTo>
                  <a:lnTo>
                    <a:pt x="564" y="1079"/>
                  </a:lnTo>
                  <a:lnTo>
                    <a:pt x="571" y="1079"/>
                  </a:lnTo>
                  <a:lnTo>
                    <a:pt x="577" y="1080"/>
                  </a:lnTo>
                  <a:lnTo>
                    <a:pt x="583" y="1082"/>
                  </a:lnTo>
                  <a:lnTo>
                    <a:pt x="583" y="1082"/>
                  </a:lnTo>
                  <a:lnTo>
                    <a:pt x="590" y="1086"/>
                  </a:lnTo>
                  <a:lnTo>
                    <a:pt x="597" y="1092"/>
                  </a:lnTo>
                  <a:lnTo>
                    <a:pt x="602" y="1096"/>
                  </a:lnTo>
                  <a:lnTo>
                    <a:pt x="604" y="1101"/>
                  </a:lnTo>
                  <a:lnTo>
                    <a:pt x="604" y="1101"/>
                  </a:lnTo>
                  <a:lnTo>
                    <a:pt x="605" y="1103"/>
                  </a:lnTo>
                  <a:lnTo>
                    <a:pt x="608" y="1103"/>
                  </a:lnTo>
                  <a:lnTo>
                    <a:pt x="608" y="1103"/>
                  </a:lnTo>
                  <a:lnTo>
                    <a:pt x="612" y="1101"/>
                  </a:lnTo>
                  <a:lnTo>
                    <a:pt x="618" y="1099"/>
                  </a:lnTo>
                  <a:lnTo>
                    <a:pt x="630" y="1089"/>
                  </a:lnTo>
                  <a:lnTo>
                    <a:pt x="636" y="1083"/>
                  </a:lnTo>
                  <a:lnTo>
                    <a:pt x="640" y="1076"/>
                  </a:lnTo>
                  <a:lnTo>
                    <a:pt x="644" y="1071"/>
                  </a:lnTo>
                  <a:lnTo>
                    <a:pt x="644" y="1065"/>
                  </a:lnTo>
                  <a:lnTo>
                    <a:pt x="644" y="1065"/>
                  </a:lnTo>
                  <a:lnTo>
                    <a:pt x="646" y="1057"/>
                  </a:lnTo>
                  <a:lnTo>
                    <a:pt x="649" y="1041"/>
                  </a:lnTo>
                  <a:lnTo>
                    <a:pt x="656" y="100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1296" y="1061"/>
                  </a:lnTo>
                  <a:lnTo>
                    <a:pt x="1381" y="422"/>
                  </a:lnTo>
                  <a:lnTo>
                    <a:pt x="1380" y="422"/>
                  </a:lnTo>
                  <a:lnTo>
                    <a:pt x="1380" y="420"/>
                  </a:lnTo>
                  <a:lnTo>
                    <a:pt x="1381" y="420"/>
                  </a:lnTo>
                  <a:lnTo>
                    <a:pt x="1381" y="419"/>
                  </a:lnTo>
                  <a:lnTo>
                    <a:pt x="1140" y="385"/>
                  </a:lnTo>
                  <a:lnTo>
                    <a:pt x="1168" y="220"/>
                  </a:lnTo>
                  <a:lnTo>
                    <a:pt x="819" y="161"/>
                  </a:lnTo>
                  <a:lnTo>
                    <a:pt x="665" y="956"/>
                  </a:lnTo>
                  <a:lnTo>
                    <a:pt x="665" y="956"/>
                  </a:lnTo>
                  <a:lnTo>
                    <a:pt x="818" y="161"/>
                  </a:lnTo>
                  <a:lnTo>
                    <a:pt x="817" y="161"/>
                  </a:lnTo>
                  <a:lnTo>
                    <a:pt x="817" y="160"/>
                  </a:lnTo>
                  <a:lnTo>
                    <a:pt x="473" y="7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atinLnBrk="0"/>
              <a:endParaRPr lang="ko-KR" alt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094796" y="2807433"/>
            <a:ext cx="3474933" cy="1067761"/>
            <a:chOff x="6727250" y="2604392"/>
            <a:chExt cx="2953885" cy="1067761"/>
          </a:xfrm>
        </p:grpSpPr>
        <p:sp>
          <p:nvSpPr>
            <p:cNvPr id="53" name="Rectangle 3"/>
            <p:cNvSpPr txBox="1">
              <a:spLocks noChangeArrowheads="1"/>
            </p:cNvSpPr>
            <p:nvPr/>
          </p:nvSpPr>
          <p:spPr bwMode="auto">
            <a:xfrm>
              <a:off x="6727251" y="2939998"/>
              <a:ext cx="2953884" cy="73215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Clr>
                  <a:srgbClr val="91BA5B"/>
                </a:buClr>
                <a:buFont typeface="Arial" panose="020B0604020202090204" pitchFamily="34" charset="0"/>
                <a:buChar char="•"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1. 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分支管理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88900" indent="-88900" latinLnBrk="0">
                <a:buClr>
                  <a:srgbClr val="91BA5B"/>
                </a:buClr>
                <a:buFont typeface="Arial" panose="020B0604020202090204" pitchFamily="34" charset="0"/>
                <a:buChar char="•"/>
              </a:pPr>
              <a:r>
                <a:rPr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2. 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风格、规范管理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  <a:p>
              <a:pPr marL="88900" indent="-88900" latinLnBrk="0">
                <a:buClr>
                  <a:srgbClr val="91BA5B"/>
                </a:buClr>
                <a:buFont typeface="Arial" panose="020B0604020202090204" pitchFamily="34" charset="0"/>
                <a:buChar char="•"/>
              </a:pPr>
              <a:r>
                <a:rPr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3. 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公共类</a:t>
              </a:r>
              <a:r>
                <a:rPr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owner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和管理</a:t>
              </a: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000" b="1" dirty="0">
                  <a:solidFill>
                    <a:srgbClr val="91BA5B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代码管理</a:t>
              </a:r>
              <a:endParaRPr lang="zh-CN" altLang="en-US" sz="2000" b="1" dirty="0">
                <a:solidFill>
                  <a:srgbClr val="91BA5B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094796" y="4217244"/>
            <a:ext cx="3474933" cy="1067761"/>
            <a:chOff x="6727250" y="2604392"/>
            <a:chExt cx="2953885" cy="1067761"/>
          </a:xfrm>
        </p:grpSpPr>
        <p:sp>
          <p:nvSpPr>
            <p:cNvPr id="56" name="Rectangle 3"/>
            <p:cNvSpPr txBox="1">
              <a:spLocks noChangeArrowheads="1"/>
            </p:cNvSpPr>
            <p:nvPr/>
          </p:nvSpPr>
          <p:spPr bwMode="auto">
            <a:xfrm>
              <a:off x="6727251" y="2939998"/>
              <a:ext cx="2953884" cy="73215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Clr>
                  <a:srgbClr val="FF8A00"/>
                </a:buClr>
                <a:buFont typeface="Arial" panose="020B0604020202090204" pitchFamily="34" charset="0"/>
                <a:buChar char="•"/>
              </a:pPr>
              <a:r>
                <a:rPr lang="en-US" altLang="ko-KR" sz="1400">
                  <a:latin typeface="Calibri" panose="020F0502020204030204" pitchFamily="34" charset="0"/>
                </a:rPr>
                <a:t>1. </a:t>
              </a:r>
              <a:r>
                <a:rPr lang="zh-CN" altLang="en-US" sz="1400">
                  <a:latin typeface="Calibri" panose="020F0502020204030204" pitchFamily="34" charset="0"/>
                </a:rPr>
                <a:t>每周或者两周小会抽查代码规范</a:t>
              </a:r>
              <a:endParaRPr lang="zh-CN" altLang="en-US" sz="1400">
                <a:latin typeface="Calibri" panose="020F0502020204030204" pitchFamily="34" charset="0"/>
              </a:endParaRPr>
            </a:p>
            <a:p>
              <a:pPr marL="88900" indent="-88900" latinLnBrk="0">
                <a:buClr>
                  <a:srgbClr val="FF8A00"/>
                </a:buClr>
                <a:buFont typeface="Arial" panose="020B0604020202090204" pitchFamily="34" charset="0"/>
                <a:buChar char="•"/>
              </a:pPr>
              <a:r>
                <a:rPr altLang="zh-CN" sz="1400">
                  <a:latin typeface="Calibri" panose="020F0502020204030204" pitchFamily="34" charset="0"/>
                </a:rPr>
                <a:t>2. </a:t>
              </a:r>
              <a:r>
                <a:rPr lang="zh-CN" altLang="en-US" sz="1400">
                  <a:latin typeface="Calibri" panose="020F0502020204030204" pitchFamily="34" charset="0"/>
                </a:rPr>
                <a:t>项目接口用例</a:t>
              </a:r>
              <a:r>
                <a:rPr altLang="zh-CN" sz="1400">
                  <a:latin typeface="Calibri" panose="020F0502020204030204" pitchFamily="34" charset="0"/>
                </a:rPr>
                <a:t>review</a:t>
              </a:r>
              <a:endParaRPr altLang="zh-CN" sz="1400">
                <a:latin typeface="Calibri" panose="020F0502020204030204" pitchFamily="34" charset="0"/>
              </a:endParaRPr>
            </a:p>
            <a:p>
              <a:pPr marL="88900" indent="-88900" latinLnBrk="0">
                <a:buClr>
                  <a:srgbClr val="FF8A00"/>
                </a:buClr>
                <a:buFont typeface="Arial" panose="020B0604020202090204" pitchFamily="34" charset="0"/>
                <a:buChar char="•"/>
              </a:pPr>
              <a:r>
                <a:rPr altLang="zh-CN" sz="1400">
                  <a:latin typeface="Calibri" panose="020F0502020204030204" pitchFamily="34" charset="0"/>
                </a:rPr>
                <a:t>3. </a:t>
              </a:r>
              <a:r>
                <a:rPr lang="zh-CN" altLang="en-US" sz="1400">
                  <a:latin typeface="Calibri" panose="020F0502020204030204" pitchFamily="34" charset="0"/>
                </a:rPr>
                <a:t>抽象公共部分，持续优化</a:t>
              </a:r>
              <a:endParaRPr lang="zh-CN" altLang="en-US" sz="1400">
                <a:latin typeface="Calibri" panose="020F0502020204030204" pitchFamily="34" charset="0"/>
              </a:endParaRPr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000" b="1">
                  <a:solidFill>
                    <a:srgbClr val="FF8A00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持续</a:t>
              </a:r>
              <a:r>
                <a:rPr lang="en-US" altLang="zh-CN" sz="2000" b="1">
                  <a:solidFill>
                    <a:srgbClr val="FF8A00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review</a:t>
              </a:r>
              <a:endParaRPr lang="en-US" altLang="zh-CN" sz="2000" b="1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896519" y="2788468"/>
            <a:ext cx="1062956" cy="1062956"/>
            <a:chOff x="6941699" y="2904816"/>
            <a:chExt cx="952500" cy="952500"/>
          </a:xfrm>
        </p:grpSpPr>
        <p:sp>
          <p:nvSpPr>
            <p:cNvPr id="86" name="Oval 85"/>
            <p:cNvSpPr/>
            <p:nvPr/>
          </p:nvSpPr>
          <p:spPr>
            <a:xfrm>
              <a:off x="6941699" y="2904816"/>
              <a:ext cx="952500" cy="9525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163575" y="3096481"/>
              <a:ext cx="508749" cy="569171"/>
              <a:chOff x="6335713" y="3106738"/>
              <a:chExt cx="668337" cy="747713"/>
            </a:xfrm>
            <a:solidFill>
              <a:schemeClr val="bg1"/>
            </a:solidFill>
          </p:grpSpPr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6335713" y="3106738"/>
                <a:ext cx="554038" cy="747713"/>
              </a:xfrm>
              <a:custGeom>
                <a:avLst/>
                <a:gdLst>
                  <a:gd name="T0" fmla="*/ 0 w 349"/>
                  <a:gd name="T1" fmla="*/ 471 h 471"/>
                  <a:gd name="T2" fmla="*/ 256 w 349"/>
                  <a:gd name="T3" fmla="*/ 471 h 471"/>
                  <a:gd name="T4" fmla="*/ 258 w 349"/>
                  <a:gd name="T5" fmla="*/ 469 h 471"/>
                  <a:gd name="T6" fmla="*/ 258 w 349"/>
                  <a:gd name="T7" fmla="*/ 469 h 471"/>
                  <a:gd name="T8" fmla="*/ 303 w 349"/>
                  <a:gd name="T9" fmla="*/ 424 h 471"/>
                  <a:gd name="T10" fmla="*/ 349 w 349"/>
                  <a:gd name="T11" fmla="*/ 378 h 471"/>
                  <a:gd name="T12" fmla="*/ 349 w 349"/>
                  <a:gd name="T13" fmla="*/ 0 h 471"/>
                  <a:gd name="T14" fmla="*/ 0 w 349"/>
                  <a:gd name="T15" fmla="*/ 0 h 471"/>
                  <a:gd name="T16" fmla="*/ 0 w 349"/>
                  <a:gd name="T17" fmla="*/ 471 h 471"/>
                  <a:gd name="T18" fmla="*/ 260 w 349"/>
                  <a:gd name="T19" fmla="*/ 447 h 471"/>
                  <a:gd name="T20" fmla="*/ 260 w 349"/>
                  <a:gd name="T21" fmla="*/ 382 h 471"/>
                  <a:gd name="T22" fmla="*/ 324 w 349"/>
                  <a:gd name="T23" fmla="*/ 382 h 471"/>
                  <a:gd name="T24" fmla="*/ 260 w 349"/>
                  <a:gd name="T25" fmla="*/ 447 h 471"/>
                  <a:gd name="T26" fmla="*/ 14 w 349"/>
                  <a:gd name="T27" fmla="*/ 14 h 471"/>
                  <a:gd name="T28" fmla="*/ 334 w 349"/>
                  <a:gd name="T29" fmla="*/ 14 h 471"/>
                  <a:gd name="T30" fmla="*/ 334 w 349"/>
                  <a:gd name="T31" fmla="*/ 368 h 471"/>
                  <a:gd name="T32" fmla="*/ 253 w 349"/>
                  <a:gd name="T33" fmla="*/ 368 h 471"/>
                  <a:gd name="T34" fmla="*/ 246 w 349"/>
                  <a:gd name="T35" fmla="*/ 376 h 471"/>
                  <a:gd name="T36" fmla="*/ 246 w 349"/>
                  <a:gd name="T37" fmla="*/ 457 h 471"/>
                  <a:gd name="T38" fmla="*/ 14 w 349"/>
                  <a:gd name="T39" fmla="*/ 457 h 471"/>
                  <a:gd name="T40" fmla="*/ 14 w 349"/>
                  <a:gd name="T41" fmla="*/ 1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9" h="471">
                    <a:moveTo>
                      <a:pt x="0" y="471"/>
                    </a:moveTo>
                    <a:lnTo>
                      <a:pt x="256" y="471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303" y="424"/>
                    </a:lnTo>
                    <a:lnTo>
                      <a:pt x="349" y="378"/>
                    </a:lnTo>
                    <a:lnTo>
                      <a:pt x="349" y="0"/>
                    </a:lnTo>
                    <a:lnTo>
                      <a:pt x="0" y="0"/>
                    </a:lnTo>
                    <a:lnTo>
                      <a:pt x="0" y="471"/>
                    </a:lnTo>
                    <a:close/>
                    <a:moveTo>
                      <a:pt x="260" y="447"/>
                    </a:moveTo>
                    <a:lnTo>
                      <a:pt x="260" y="382"/>
                    </a:lnTo>
                    <a:lnTo>
                      <a:pt x="324" y="382"/>
                    </a:lnTo>
                    <a:lnTo>
                      <a:pt x="260" y="447"/>
                    </a:lnTo>
                    <a:close/>
                    <a:moveTo>
                      <a:pt x="14" y="14"/>
                    </a:moveTo>
                    <a:lnTo>
                      <a:pt x="334" y="14"/>
                    </a:lnTo>
                    <a:lnTo>
                      <a:pt x="334" y="368"/>
                    </a:lnTo>
                    <a:lnTo>
                      <a:pt x="253" y="368"/>
                    </a:lnTo>
                    <a:lnTo>
                      <a:pt x="246" y="376"/>
                    </a:lnTo>
                    <a:lnTo>
                      <a:pt x="246" y="457"/>
                    </a:lnTo>
                    <a:lnTo>
                      <a:pt x="14" y="457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89" name="Freeform 33"/>
              <p:cNvSpPr>
                <a:spLocks noEditPoints="1"/>
              </p:cNvSpPr>
              <p:nvPr/>
            </p:nvSpPr>
            <p:spPr bwMode="auto">
              <a:xfrm>
                <a:off x="6915150" y="3244850"/>
                <a:ext cx="88900" cy="555625"/>
              </a:xfrm>
              <a:custGeom>
                <a:avLst/>
                <a:gdLst>
                  <a:gd name="T0" fmla="*/ 53 w 56"/>
                  <a:gd name="T1" fmla="*/ 294 h 350"/>
                  <a:gd name="T2" fmla="*/ 56 w 56"/>
                  <a:gd name="T3" fmla="*/ 166 h 350"/>
                  <a:gd name="T4" fmla="*/ 55 w 56"/>
                  <a:gd name="T5" fmla="*/ 98 h 350"/>
                  <a:gd name="T6" fmla="*/ 54 w 56"/>
                  <a:gd name="T7" fmla="*/ 36 h 350"/>
                  <a:gd name="T8" fmla="*/ 54 w 56"/>
                  <a:gd name="T9" fmla="*/ 29 h 350"/>
                  <a:gd name="T10" fmla="*/ 53 w 56"/>
                  <a:gd name="T11" fmla="*/ 21 h 350"/>
                  <a:gd name="T12" fmla="*/ 53 w 56"/>
                  <a:gd name="T13" fmla="*/ 21 h 350"/>
                  <a:gd name="T14" fmla="*/ 53 w 56"/>
                  <a:gd name="T15" fmla="*/ 7 h 350"/>
                  <a:gd name="T16" fmla="*/ 50 w 56"/>
                  <a:gd name="T17" fmla="*/ 5 h 350"/>
                  <a:gd name="T18" fmla="*/ 38 w 56"/>
                  <a:gd name="T19" fmla="*/ 0 h 350"/>
                  <a:gd name="T20" fmla="*/ 25 w 56"/>
                  <a:gd name="T21" fmla="*/ 5 h 350"/>
                  <a:gd name="T22" fmla="*/ 22 w 56"/>
                  <a:gd name="T23" fmla="*/ 10 h 350"/>
                  <a:gd name="T24" fmla="*/ 22 w 56"/>
                  <a:gd name="T25" fmla="*/ 21 h 350"/>
                  <a:gd name="T26" fmla="*/ 22 w 56"/>
                  <a:gd name="T27" fmla="*/ 25 h 350"/>
                  <a:gd name="T28" fmla="*/ 0 w 56"/>
                  <a:gd name="T29" fmla="*/ 143 h 350"/>
                  <a:gd name="T30" fmla="*/ 14 w 56"/>
                  <a:gd name="T31" fmla="*/ 50 h 350"/>
                  <a:gd name="T32" fmla="*/ 21 w 56"/>
                  <a:gd name="T33" fmla="*/ 45 h 350"/>
                  <a:gd name="T34" fmla="*/ 19 w 56"/>
                  <a:gd name="T35" fmla="*/ 166 h 350"/>
                  <a:gd name="T36" fmla="*/ 20 w 56"/>
                  <a:gd name="T37" fmla="*/ 235 h 350"/>
                  <a:gd name="T38" fmla="*/ 22 w 56"/>
                  <a:gd name="T39" fmla="*/ 306 h 350"/>
                  <a:gd name="T40" fmla="*/ 23 w 56"/>
                  <a:gd name="T41" fmla="*/ 306 h 350"/>
                  <a:gd name="T42" fmla="*/ 28 w 56"/>
                  <a:gd name="T43" fmla="*/ 347 h 350"/>
                  <a:gd name="T44" fmla="*/ 30 w 56"/>
                  <a:gd name="T45" fmla="*/ 347 h 350"/>
                  <a:gd name="T46" fmla="*/ 38 w 56"/>
                  <a:gd name="T47" fmla="*/ 350 h 350"/>
                  <a:gd name="T48" fmla="*/ 42 w 56"/>
                  <a:gd name="T49" fmla="*/ 349 h 350"/>
                  <a:gd name="T50" fmla="*/ 48 w 56"/>
                  <a:gd name="T51" fmla="*/ 347 h 350"/>
                  <a:gd name="T52" fmla="*/ 48 w 56"/>
                  <a:gd name="T53" fmla="*/ 341 h 350"/>
                  <a:gd name="T54" fmla="*/ 53 w 56"/>
                  <a:gd name="T55" fmla="*/ 306 h 350"/>
                  <a:gd name="T56" fmla="*/ 53 w 56"/>
                  <a:gd name="T57" fmla="*/ 299 h 350"/>
                  <a:gd name="T58" fmla="*/ 53 w 56"/>
                  <a:gd name="T59" fmla="*/ 294 h 350"/>
                  <a:gd name="T60" fmla="*/ 33 w 56"/>
                  <a:gd name="T61" fmla="*/ 166 h 350"/>
                  <a:gd name="T62" fmla="*/ 42 w 56"/>
                  <a:gd name="T63" fmla="*/ 166 h 350"/>
                  <a:gd name="T64" fmla="*/ 39 w 56"/>
                  <a:gd name="T65" fmla="*/ 291 h 350"/>
                  <a:gd name="T66" fmla="*/ 36 w 56"/>
                  <a:gd name="T67" fmla="*/ 291 h 350"/>
                  <a:gd name="T68" fmla="*/ 33 w 56"/>
                  <a:gd name="T69" fmla="*/ 166 h 350"/>
                  <a:gd name="T70" fmla="*/ 42 w 56"/>
                  <a:gd name="T71" fmla="*/ 152 h 350"/>
                  <a:gd name="T72" fmla="*/ 34 w 56"/>
                  <a:gd name="T73" fmla="*/ 152 h 350"/>
                  <a:gd name="T74" fmla="*/ 36 w 56"/>
                  <a:gd name="T75" fmla="*/ 36 h 350"/>
                  <a:gd name="T76" fmla="*/ 38 w 56"/>
                  <a:gd name="T77" fmla="*/ 36 h 350"/>
                  <a:gd name="T78" fmla="*/ 40 w 56"/>
                  <a:gd name="T79" fmla="*/ 36 h 350"/>
                  <a:gd name="T80" fmla="*/ 42 w 56"/>
                  <a:gd name="T81" fmla="*/ 152 h 350"/>
                  <a:gd name="T82" fmla="*/ 36 w 56"/>
                  <a:gd name="T83" fmla="*/ 14 h 350"/>
                  <a:gd name="T84" fmla="*/ 39 w 56"/>
                  <a:gd name="T85" fmla="*/ 14 h 350"/>
                  <a:gd name="T86" fmla="*/ 39 w 56"/>
                  <a:gd name="T87" fmla="*/ 21 h 350"/>
                  <a:gd name="T88" fmla="*/ 36 w 56"/>
                  <a:gd name="T89" fmla="*/ 21 h 350"/>
                  <a:gd name="T90" fmla="*/ 36 w 56"/>
                  <a:gd name="T91" fmla="*/ 14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350">
                    <a:moveTo>
                      <a:pt x="53" y="294"/>
                    </a:moveTo>
                    <a:lnTo>
                      <a:pt x="53" y="294"/>
                    </a:lnTo>
                    <a:lnTo>
                      <a:pt x="55" y="232"/>
                    </a:lnTo>
                    <a:lnTo>
                      <a:pt x="56" y="166"/>
                    </a:lnTo>
                    <a:lnTo>
                      <a:pt x="56" y="166"/>
                    </a:lnTo>
                    <a:lnTo>
                      <a:pt x="55" y="98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10"/>
                    </a:lnTo>
                    <a:lnTo>
                      <a:pt x="53" y="7"/>
                    </a:lnTo>
                    <a:lnTo>
                      <a:pt x="50" y="5"/>
                    </a:lnTo>
                    <a:lnTo>
                      <a:pt x="50" y="5"/>
                    </a:lnTo>
                    <a:lnTo>
                      <a:pt x="45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25" y="5"/>
                    </a:lnTo>
                    <a:lnTo>
                      <a:pt x="23" y="7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22" y="25"/>
                    </a:lnTo>
                    <a:lnTo>
                      <a:pt x="0" y="45"/>
                    </a:lnTo>
                    <a:lnTo>
                      <a:pt x="0" y="143"/>
                    </a:lnTo>
                    <a:lnTo>
                      <a:pt x="14" y="143"/>
                    </a:lnTo>
                    <a:lnTo>
                      <a:pt x="14" y="50"/>
                    </a:lnTo>
                    <a:lnTo>
                      <a:pt x="21" y="45"/>
                    </a:lnTo>
                    <a:lnTo>
                      <a:pt x="21" y="45"/>
                    </a:lnTo>
                    <a:lnTo>
                      <a:pt x="20" y="102"/>
                    </a:lnTo>
                    <a:lnTo>
                      <a:pt x="19" y="166"/>
                    </a:lnTo>
                    <a:lnTo>
                      <a:pt x="19" y="166"/>
                    </a:lnTo>
                    <a:lnTo>
                      <a:pt x="20" y="235"/>
                    </a:lnTo>
                    <a:lnTo>
                      <a:pt x="22" y="299"/>
                    </a:lnTo>
                    <a:lnTo>
                      <a:pt x="22" y="306"/>
                    </a:lnTo>
                    <a:lnTo>
                      <a:pt x="23" y="306"/>
                    </a:lnTo>
                    <a:lnTo>
                      <a:pt x="23" y="306"/>
                    </a:lnTo>
                    <a:lnTo>
                      <a:pt x="27" y="341"/>
                    </a:lnTo>
                    <a:lnTo>
                      <a:pt x="28" y="347"/>
                    </a:lnTo>
                    <a:lnTo>
                      <a:pt x="30" y="347"/>
                    </a:lnTo>
                    <a:lnTo>
                      <a:pt x="30" y="347"/>
                    </a:lnTo>
                    <a:lnTo>
                      <a:pt x="34" y="349"/>
                    </a:lnTo>
                    <a:lnTo>
                      <a:pt x="38" y="350"/>
                    </a:lnTo>
                    <a:lnTo>
                      <a:pt x="38" y="350"/>
                    </a:lnTo>
                    <a:lnTo>
                      <a:pt x="42" y="349"/>
                    </a:lnTo>
                    <a:lnTo>
                      <a:pt x="46" y="347"/>
                    </a:lnTo>
                    <a:lnTo>
                      <a:pt x="48" y="347"/>
                    </a:lnTo>
                    <a:lnTo>
                      <a:pt x="48" y="341"/>
                    </a:lnTo>
                    <a:lnTo>
                      <a:pt x="48" y="341"/>
                    </a:lnTo>
                    <a:lnTo>
                      <a:pt x="52" y="306"/>
                    </a:lnTo>
                    <a:lnTo>
                      <a:pt x="53" y="306"/>
                    </a:lnTo>
                    <a:lnTo>
                      <a:pt x="53" y="299"/>
                    </a:lnTo>
                    <a:lnTo>
                      <a:pt x="53" y="299"/>
                    </a:lnTo>
                    <a:lnTo>
                      <a:pt x="53" y="294"/>
                    </a:lnTo>
                    <a:lnTo>
                      <a:pt x="53" y="294"/>
                    </a:lnTo>
                    <a:lnTo>
                      <a:pt x="53" y="294"/>
                    </a:lnTo>
                    <a:close/>
                    <a:moveTo>
                      <a:pt x="33" y="166"/>
                    </a:moveTo>
                    <a:lnTo>
                      <a:pt x="42" y="166"/>
                    </a:lnTo>
                    <a:lnTo>
                      <a:pt x="42" y="166"/>
                    </a:lnTo>
                    <a:lnTo>
                      <a:pt x="41" y="230"/>
                    </a:lnTo>
                    <a:lnTo>
                      <a:pt x="39" y="291"/>
                    </a:lnTo>
                    <a:lnTo>
                      <a:pt x="36" y="291"/>
                    </a:lnTo>
                    <a:lnTo>
                      <a:pt x="36" y="291"/>
                    </a:lnTo>
                    <a:lnTo>
                      <a:pt x="34" y="230"/>
                    </a:lnTo>
                    <a:lnTo>
                      <a:pt x="33" y="166"/>
                    </a:lnTo>
                    <a:lnTo>
                      <a:pt x="33" y="166"/>
                    </a:lnTo>
                    <a:close/>
                    <a:moveTo>
                      <a:pt x="42" y="152"/>
                    </a:moveTo>
                    <a:lnTo>
                      <a:pt x="34" y="152"/>
                    </a:lnTo>
                    <a:lnTo>
                      <a:pt x="34" y="152"/>
                    </a:lnTo>
                    <a:lnTo>
                      <a:pt x="34" y="90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1" y="91"/>
                    </a:lnTo>
                    <a:lnTo>
                      <a:pt x="42" y="152"/>
                    </a:lnTo>
                    <a:lnTo>
                      <a:pt x="42" y="152"/>
                    </a:lnTo>
                    <a:close/>
                    <a:moveTo>
                      <a:pt x="36" y="14"/>
                    </a:moveTo>
                    <a:lnTo>
                      <a:pt x="36" y="14"/>
                    </a:lnTo>
                    <a:lnTo>
                      <a:pt x="39" y="14"/>
                    </a:lnTo>
                    <a:lnTo>
                      <a:pt x="39" y="14"/>
                    </a:lnTo>
                    <a:lnTo>
                      <a:pt x="39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0" name="Rectangle 34"/>
              <p:cNvSpPr>
                <a:spLocks noChangeArrowheads="1"/>
              </p:cNvSpPr>
              <p:nvPr/>
            </p:nvSpPr>
            <p:spPr bwMode="auto">
              <a:xfrm>
                <a:off x="6408738" y="3195638"/>
                <a:ext cx="2476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1" name="Rectangle 35"/>
              <p:cNvSpPr>
                <a:spLocks noChangeArrowheads="1"/>
              </p:cNvSpPr>
              <p:nvPr/>
            </p:nvSpPr>
            <p:spPr bwMode="auto">
              <a:xfrm>
                <a:off x="6408738" y="3249613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2" name="Rectangle 36"/>
              <p:cNvSpPr>
                <a:spLocks noChangeArrowheads="1"/>
              </p:cNvSpPr>
              <p:nvPr/>
            </p:nvSpPr>
            <p:spPr bwMode="auto">
              <a:xfrm>
                <a:off x="6408738" y="3294063"/>
                <a:ext cx="3698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3" name="Rectangle 37"/>
              <p:cNvSpPr>
                <a:spLocks noChangeArrowheads="1"/>
              </p:cNvSpPr>
              <p:nvPr/>
            </p:nvSpPr>
            <p:spPr bwMode="auto">
              <a:xfrm>
                <a:off x="6403975" y="33607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4" name="Rectangle 38"/>
              <p:cNvSpPr>
                <a:spLocks noChangeArrowheads="1"/>
              </p:cNvSpPr>
              <p:nvPr/>
            </p:nvSpPr>
            <p:spPr bwMode="auto">
              <a:xfrm>
                <a:off x="6403975" y="34051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5" name="Rectangle 39"/>
              <p:cNvSpPr>
                <a:spLocks noChangeArrowheads="1"/>
              </p:cNvSpPr>
              <p:nvPr/>
            </p:nvSpPr>
            <p:spPr bwMode="auto">
              <a:xfrm>
                <a:off x="6403975" y="34496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6" name="Rectangle 40"/>
              <p:cNvSpPr>
                <a:spLocks noChangeArrowheads="1"/>
              </p:cNvSpPr>
              <p:nvPr/>
            </p:nvSpPr>
            <p:spPr bwMode="auto">
              <a:xfrm>
                <a:off x="6403975" y="34940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7" name="Rectangle 41"/>
              <p:cNvSpPr>
                <a:spLocks noChangeArrowheads="1"/>
              </p:cNvSpPr>
              <p:nvPr/>
            </p:nvSpPr>
            <p:spPr bwMode="auto">
              <a:xfrm>
                <a:off x="6403975" y="355441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8" name="Rectangle 42"/>
              <p:cNvSpPr>
                <a:spLocks noChangeArrowheads="1"/>
              </p:cNvSpPr>
              <p:nvPr/>
            </p:nvSpPr>
            <p:spPr bwMode="auto">
              <a:xfrm>
                <a:off x="6403975" y="359886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99" name="Rectangle 43"/>
              <p:cNvSpPr>
                <a:spLocks noChangeArrowheads="1"/>
              </p:cNvSpPr>
              <p:nvPr/>
            </p:nvSpPr>
            <p:spPr bwMode="auto">
              <a:xfrm>
                <a:off x="6403975" y="3643313"/>
                <a:ext cx="3508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100" name="Rectangle 44"/>
              <p:cNvSpPr>
                <a:spLocks noChangeArrowheads="1"/>
              </p:cNvSpPr>
              <p:nvPr/>
            </p:nvSpPr>
            <p:spPr bwMode="auto">
              <a:xfrm>
                <a:off x="6403975" y="3725863"/>
                <a:ext cx="1158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6896519" y="4198279"/>
            <a:ext cx="1062956" cy="1062956"/>
            <a:chOff x="6941699" y="4255425"/>
            <a:chExt cx="952500" cy="952500"/>
          </a:xfrm>
        </p:grpSpPr>
        <p:sp>
          <p:nvSpPr>
            <p:cNvPr id="85" name="Oval 84"/>
            <p:cNvSpPr/>
            <p:nvPr/>
          </p:nvSpPr>
          <p:spPr>
            <a:xfrm>
              <a:off x="6941699" y="4255425"/>
              <a:ext cx="952500" cy="9525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Freeform 67"/>
            <p:cNvSpPr>
              <a:spLocks noEditPoints="1"/>
            </p:cNvSpPr>
            <p:nvPr/>
          </p:nvSpPr>
          <p:spPr bwMode="auto">
            <a:xfrm>
              <a:off x="7117050" y="4457966"/>
              <a:ext cx="601798" cy="547419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77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多人协作，可维护、可持续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Evolution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接口测试方式的演进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如何循序渐进的来做接口测试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175885" y="4307205"/>
            <a:ext cx="1784350" cy="45085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748884" y="4360194"/>
            <a:ext cx="492575" cy="211104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830432" y="4495252"/>
            <a:ext cx="1162271" cy="1162270"/>
            <a:chOff x="4622415" y="2361996"/>
            <a:chExt cx="1189361" cy="1189360"/>
          </a:xfrm>
        </p:grpSpPr>
        <p:sp>
          <p:nvSpPr>
            <p:cNvPr id="23" name="Oval 22"/>
            <p:cNvSpPr/>
            <p:nvPr/>
          </p:nvSpPr>
          <p:spPr>
            <a:xfrm>
              <a:off x="4622415" y="2361996"/>
              <a:ext cx="1189361" cy="1189360"/>
            </a:xfrm>
            <a:prstGeom prst="ellipse">
              <a:avLst/>
            </a:prstGeom>
            <a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622415" y="2363356"/>
              <a:ext cx="1188000" cy="11880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88039" y="4154444"/>
            <a:ext cx="1654437" cy="1654435"/>
            <a:chOff x="3374012" y="5486142"/>
            <a:chExt cx="1692998" cy="1692996"/>
          </a:xfrm>
        </p:grpSpPr>
        <p:sp>
          <p:nvSpPr>
            <p:cNvPr id="26" name="Oval 25"/>
            <p:cNvSpPr/>
            <p:nvPr/>
          </p:nvSpPr>
          <p:spPr>
            <a:xfrm>
              <a:off x="3374012" y="5486142"/>
              <a:ext cx="1692998" cy="1692996"/>
            </a:xfrm>
            <a:prstGeom prst="ellipse">
              <a:avLst/>
            </a:prstGeom>
            <a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012" y="5487138"/>
              <a:ext cx="1692000" cy="16920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차트 6"/>
          <p:cNvGraphicFramePr/>
          <p:nvPr/>
        </p:nvGraphicFramePr>
        <p:xfrm>
          <a:off x="6780602" y="2986332"/>
          <a:ext cx="3000742" cy="2958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8" name="차트 6"/>
          <p:cNvGraphicFramePr/>
          <p:nvPr/>
        </p:nvGraphicFramePr>
        <p:xfrm>
          <a:off x="3396977" y="3960440"/>
          <a:ext cx="2003647" cy="197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6"/>
          <p:cNvGraphicFramePr/>
          <p:nvPr/>
        </p:nvGraphicFramePr>
        <p:xfrm>
          <a:off x="663445" y="4338714"/>
          <a:ext cx="1496245" cy="147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텍스트 개체 틀 3"/>
          <p:cNvSpPr txBox="1"/>
          <p:nvPr/>
        </p:nvSpPr>
        <p:spPr>
          <a:xfrm>
            <a:off x="4107590" y="4677581"/>
            <a:ext cx="736600" cy="55372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90204" pitchFamily="34" charset="0"/>
              <a:buNone/>
              <a:defRPr sz="1000" b="0" i="0" baseline="0">
                <a:effectLst/>
                <a:latin typeface="Tahoma" panose="020B0804030504040204" pitchFamily="34" charset="0"/>
                <a:ea typeface="+mj-ea"/>
                <a:cs typeface="Tahoma" panose="020B08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9pPr>
          </a:lstStyle>
          <a:p>
            <a:r>
              <a:rPr lang="en-US" altLang="ko-KR" sz="3600" b="1">
                <a:solidFill>
                  <a:schemeClr val="bg1"/>
                </a:solidFill>
                <a:latin typeface="Calibri" panose="020F0502020204030204" pitchFamily="34" charset="0"/>
              </a:rPr>
              <a:t>30</a:t>
            </a:r>
            <a:r>
              <a:rPr lang="en-US" altLang="ko-KR" sz="18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  <a:endParaRPr lang="en-US" altLang="ko-KR" sz="18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텍스트 개체 틀 3"/>
          <p:cNvSpPr txBox="1"/>
          <p:nvPr/>
        </p:nvSpPr>
        <p:spPr>
          <a:xfrm>
            <a:off x="1125183" y="4861122"/>
            <a:ext cx="572770" cy="43053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90204" pitchFamily="34" charset="0"/>
              <a:buNone/>
              <a:defRPr sz="1000" b="0" i="0" baseline="0">
                <a:effectLst/>
                <a:latin typeface="Tahoma" panose="020B0804030504040204" pitchFamily="34" charset="0"/>
                <a:ea typeface="+mj-ea"/>
                <a:cs typeface="Tahoma" panose="020B08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9pPr>
          </a:lstStyle>
          <a:p>
            <a:r>
              <a:rPr lang="en-US" altLang="ko-KR" sz="2800" b="1">
                <a:solidFill>
                  <a:schemeClr val="bg1"/>
                </a:solidFill>
                <a:latin typeface="Calibri" panose="020F0502020204030204" pitchFamily="34" charset="0"/>
              </a:rPr>
              <a:t>10</a:t>
            </a:r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  <a:endParaRPr lang="en-US" altLang="ko-KR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284408" y="3429694"/>
            <a:ext cx="2072105" cy="2072104"/>
            <a:chOff x="8386562" y="2873197"/>
            <a:chExt cx="2120400" cy="2120400"/>
          </a:xfrm>
        </p:grpSpPr>
        <p:sp>
          <p:nvSpPr>
            <p:cNvPr id="29" name="Oval 28"/>
            <p:cNvSpPr/>
            <p:nvPr/>
          </p:nvSpPr>
          <p:spPr>
            <a:xfrm>
              <a:off x="8386562" y="2873197"/>
              <a:ext cx="2119100" cy="2119098"/>
            </a:xfrm>
            <a:prstGeom prst="ellipse">
              <a:avLst/>
            </a:prstGeom>
            <a:blipFill>
              <a:blip r:embed="rId8" cstate="email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386562" y="2873197"/>
              <a:ext cx="2120400" cy="21204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텍스트 개체 틀 3"/>
          <p:cNvSpPr txBox="1"/>
          <p:nvPr/>
        </p:nvSpPr>
        <p:spPr>
          <a:xfrm>
            <a:off x="7820582" y="4050456"/>
            <a:ext cx="1168400" cy="83058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90204" pitchFamily="34" charset="0"/>
              <a:buNone/>
              <a:defRPr sz="1000" b="0" i="0" baseline="0">
                <a:effectLst/>
                <a:latin typeface="Tahoma" panose="020B0804030504040204" pitchFamily="34" charset="0"/>
                <a:ea typeface="+mj-ea"/>
                <a:cs typeface="Tahoma" panose="020B08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9pPr>
          </a:lstStyle>
          <a:p>
            <a:r>
              <a:rPr lang="en-US" altLang="ko-KR" sz="5400" b="1">
                <a:solidFill>
                  <a:schemeClr val="bg1"/>
                </a:solidFill>
                <a:latin typeface="Calibri" panose="020F0502020204030204" pitchFamily="34" charset="0"/>
              </a:rPr>
              <a:t>60</a:t>
            </a:r>
            <a:r>
              <a:rPr lang="en-US" altLang="ko-KR" sz="32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  <a:endParaRPr lang="en-US" altLang="ko-KR" sz="32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4712" y="3291684"/>
            <a:ext cx="5588000" cy="1687488"/>
            <a:chOff x="674712" y="3251928"/>
            <a:chExt cx="5588000" cy="1687488"/>
          </a:xfrm>
        </p:grpSpPr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674712" y="4724151"/>
              <a:ext cx="88900" cy="215265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90204" pitchFamily="34" charset="0"/>
                <a:buChar char="•"/>
              </a:pP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2689567" y="3251928"/>
              <a:ext cx="3573145" cy="38671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zh-CN" sz="2800" b="1">
                  <a:solidFill>
                    <a:srgbClr val="91BA5B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automation test case</a:t>
              </a:r>
              <a:endParaRPr lang="en-US" altLang="zh-CN" sz="2800" b="1">
                <a:solidFill>
                  <a:srgbClr val="91BA5B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6556375" y="2256790"/>
            <a:ext cx="3449320" cy="5537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4000" b="1" u="sng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automation all</a:t>
            </a:r>
            <a:endParaRPr lang="en-US" altLang="ko-KR" sz="4000" b="1" u="sng" dirty="0">
              <a:solidFill>
                <a:srgbClr val="FF8A00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79176" y="2724499"/>
            <a:ext cx="2150110" cy="1230972"/>
            <a:chOff x="-136189" y="2629056"/>
            <a:chExt cx="2150110" cy="1230972"/>
          </a:xfrm>
        </p:grpSpPr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1925021" y="2629056"/>
              <a:ext cx="88900" cy="215265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90204" pitchFamily="34" charset="0"/>
                <a:buChar char="•"/>
              </a:pP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speed"/>
            <p:cNvSpPr txBox="1">
              <a:spLocks noChangeArrowheads="1"/>
            </p:cNvSpPr>
            <p:nvPr/>
          </p:nvSpPr>
          <p:spPr bwMode="auto">
            <a:xfrm>
              <a:off x="-136189" y="3583168"/>
              <a:ext cx="1062355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zh-CN" sz="2000" b="1">
                  <a:solidFill>
                    <a:srgbClr val="5F5E6C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postman</a:t>
              </a:r>
              <a:endParaRPr lang="en-US" altLang="zh-CN" sz="2000" b="1">
                <a:solidFill>
                  <a:srgbClr val="5F5E6C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cxnSp>
        <p:nvCxnSpPr>
          <p:cNvPr id="3" name="Straight Connector 14"/>
          <p:cNvCxnSpPr>
            <a:stCxn id="8" idx="1"/>
          </p:cNvCxnSpPr>
          <p:nvPr/>
        </p:nvCxnSpPr>
        <p:spPr>
          <a:xfrm flipH="1">
            <a:off x="2159635" y="4948555"/>
            <a:ext cx="1237615" cy="137795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接口测试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边界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划分依据</a:t>
            </a:r>
            <a:r>
              <a:rPr lang="en-US" altLang="zh-CN" sz="1800">
                <a:effectLst/>
                <a:latin typeface="Calibri" panose="020F0502020204030204" pitchFamily="34" charset="0"/>
              </a:rPr>
              <a:t>-</a:t>
            </a:r>
            <a:r>
              <a:rPr lang="zh-CN" sz="1800">
                <a:effectLst/>
                <a:latin typeface="Calibri" panose="020F0502020204030204" pitchFamily="34" charset="0"/>
              </a:rPr>
              <a:t>组织架构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280" y="1470025"/>
            <a:ext cx="10325735" cy="5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79776" y="3540642"/>
            <a:ext cx="4032448" cy="49912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067" y="2553537"/>
            <a:ext cx="4483867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latinLnBrk="0"/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  <a:endParaRPr lang="en-US" altLang="ko-KR" sz="6000" dirty="0">
              <a:effectLst>
                <a:outerShdw blurRad="12700" dist="25400" dir="2700000" algn="tl">
                  <a:srgbClr val="000000">
                    <a:alpha val="60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2570" y="3628648"/>
            <a:ext cx="4046862" cy="3231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latinLnBrk="0"/>
            <a:r>
              <a:rPr lang="en-US" altLang="ko-KR" sz="1050" b="0">
                <a:effectLst/>
                <a:latin typeface="Calibri" panose="020F0502020204030204" pitchFamily="34" charset="0"/>
              </a:rPr>
              <a:t>Powerpoint is a complete presentation graphic package it gives you everything you need to produce a professional-looking presentation</a:t>
            </a:r>
            <a:endParaRPr lang="en-US" altLang="ko-KR" sz="1050" b="0">
              <a:effectLst/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接口测试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边界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划分依据</a:t>
            </a:r>
            <a:r>
              <a:rPr lang="en-US" altLang="zh-CN" sz="1800">
                <a:effectLst/>
                <a:latin typeface="Calibri" panose="020F0502020204030204" pitchFamily="34" charset="0"/>
              </a:rPr>
              <a:t>-</a:t>
            </a:r>
            <a:r>
              <a:rPr lang="zh-CN" sz="1800">
                <a:effectLst/>
                <a:latin typeface="Calibri" panose="020F0502020204030204" pitchFamily="34" charset="0"/>
              </a:rPr>
              <a:t>复杂度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4520" y="1519555"/>
            <a:ext cx="7849235" cy="505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Point-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时机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最佳介入时间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indent="0" algn="l" latinLnBrk="0">
              <a:buClr>
                <a:srgbClr val="FF8A00"/>
              </a:buClr>
              <a:buFont typeface="Arial" panose="020B0604020202090204" pitchFamily="34" charset="0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接口测试从开发设计评审开始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340664" y="2022826"/>
            <a:ext cx="5510673" cy="989918"/>
            <a:chOff x="6241217" y="2285958"/>
            <a:chExt cx="5510673" cy="858846"/>
          </a:xfrm>
        </p:grpSpPr>
        <p:sp>
          <p:nvSpPr>
            <p:cNvPr id="32" name="Freeform 5"/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03983" y="2123664"/>
            <a:ext cx="4784034" cy="575487"/>
            <a:chOff x="6603263" y="2581988"/>
            <a:chExt cx="4315807" cy="575487"/>
          </a:xfrm>
        </p:grpSpPr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6603263" y="2957450"/>
              <a:ext cx="4315807" cy="20002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eaLnBrk="1" hangingPunct="1">
                <a:defRPr/>
              </a:pPr>
              <a:r>
                <a:rPr lang="zh-CN" altLang="en-US" sz="1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立项、需求评审、需求定版</a:t>
              </a:r>
              <a:endPara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6991614" y="2581988"/>
              <a:ext cx="3539105" cy="332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软件开发流程【规范】</a:t>
              </a:r>
              <a:endParaRPr lang="zh-CN" altLang="en-US" sz="24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596430" y="3848595"/>
            <a:ext cx="6003235" cy="2025105"/>
            <a:chOff x="1023730" y="3670016"/>
            <a:chExt cx="6003235" cy="2025105"/>
          </a:xfrm>
        </p:grpSpPr>
        <p:grpSp>
          <p:nvGrpSpPr>
            <p:cNvPr id="45" name="Group 44"/>
            <p:cNvGrpSpPr/>
            <p:nvPr/>
          </p:nvGrpSpPr>
          <p:grpSpPr>
            <a:xfrm>
              <a:off x="3120689" y="3772002"/>
              <a:ext cx="1821132" cy="1821132"/>
              <a:chOff x="3129985" y="3772002"/>
              <a:chExt cx="1821132" cy="182113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129985" y="3772002"/>
                <a:ext cx="1821132" cy="1821132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16" name="Freeform 11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  <p:sp>
            <p:nvSpPr>
              <p:cNvPr id="20" name="speed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24828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规范</a:t>
                </a:r>
                <a:endParaRPr lang="zh-CN" altLang="en-US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133505" y="3772002"/>
              <a:ext cx="1821132" cy="1821132"/>
              <a:chOff x="1133505" y="3772002"/>
              <a:chExt cx="1821132" cy="1821132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133505" y="3772002"/>
                <a:ext cx="1821132" cy="1821132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7" name="speed"/>
              <p:cNvSpPr txBox="1">
                <a:spLocks noChangeArrowheads="1"/>
              </p:cNvSpPr>
              <p:nvPr/>
            </p:nvSpPr>
            <p:spPr bwMode="auto">
              <a:xfrm>
                <a:off x="1245552" y="4727104"/>
                <a:ext cx="1597040" cy="24828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遗漏</a:t>
                </a:r>
                <a:endParaRPr lang="zh-CN" altLang="en-US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1023730" y="3670016"/>
              <a:ext cx="6003235" cy="202510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107872" y="3772002"/>
              <a:ext cx="1821132" cy="1821132"/>
              <a:chOff x="3129985" y="3772002"/>
              <a:chExt cx="1821132" cy="18211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3129985" y="3772002"/>
                <a:ext cx="1821132" cy="18211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51" name="Freeform 11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52" name="Rectangle 11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24828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设计</a:t>
                </a:r>
                <a:endParaRPr lang="zh-CN" altLang="en-US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8567989" y="3847356"/>
            <a:ext cx="2027582" cy="2027582"/>
            <a:chOff x="8296847" y="3667539"/>
            <a:chExt cx="2027582" cy="2027582"/>
          </a:xfrm>
        </p:grpSpPr>
        <p:grpSp>
          <p:nvGrpSpPr>
            <p:cNvPr id="44" name="Group 43"/>
            <p:cNvGrpSpPr/>
            <p:nvPr/>
          </p:nvGrpSpPr>
          <p:grpSpPr>
            <a:xfrm>
              <a:off x="8400072" y="3770764"/>
              <a:ext cx="1821132" cy="1821132"/>
              <a:chOff x="6060599" y="3772002"/>
              <a:chExt cx="1821132" cy="1821132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060599" y="3772002"/>
                <a:ext cx="1821132" cy="1821132"/>
              </a:xfrm>
              <a:prstGeom prst="ellipse">
                <a:avLst/>
              </a:prstGeom>
              <a:solidFill>
                <a:srgbClr val="FF8A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Freeform 17"/>
              <p:cNvSpPr>
                <a:spLocks noEditPoints="1"/>
              </p:cNvSpPr>
              <p:nvPr/>
            </p:nvSpPr>
            <p:spPr bwMode="auto">
              <a:xfrm>
                <a:off x="6748335" y="4099382"/>
                <a:ext cx="445660" cy="467850"/>
              </a:xfrm>
              <a:custGeom>
                <a:avLst/>
                <a:gdLst>
                  <a:gd name="T0" fmla="*/ 449 w 482"/>
                  <a:gd name="T1" fmla="*/ 33 h 506"/>
                  <a:gd name="T2" fmla="*/ 353 w 482"/>
                  <a:gd name="T3" fmla="*/ 120 h 506"/>
                  <a:gd name="T4" fmla="*/ 197 w 482"/>
                  <a:gd name="T5" fmla="*/ 81 h 506"/>
                  <a:gd name="T6" fmla="*/ 58 w 482"/>
                  <a:gd name="T7" fmla="*/ 138 h 506"/>
                  <a:gd name="T8" fmla="*/ 4 w 482"/>
                  <a:gd name="T9" fmla="*/ 315 h 506"/>
                  <a:gd name="T10" fmla="*/ 54 w 482"/>
                  <a:gd name="T11" fmla="*/ 506 h 506"/>
                  <a:gd name="T12" fmla="*/ 197 w 482"/>
                  <a:gd name="T13" fmla="*/ 475 h 506"/>
                  <a:gd name="T14" fmla="*/ 336 w 482"/>
                  <a:gd name="T15" fmla="*/ 418 h 506"/>
                  <a:gd name="T16" fmla="*/ 395 w 482"/>
                  <a:gd name="T17" fmla="*/ 279 h 506"/>
                  <a:gd name="T18" fmla="*/ 404 w 482"/>
                  <a:gd name="T19" fmla="*/ 136 h 506"/>
                  <a:gd name="T20" fmla="*/ 398 w 482"/>
                  <a:gd name="T21" fmla="*/ 74 h 506"/>
                  <a:gd name="T22" fmla="*/ 289 w 482"/>
                  <a:gd name="T23" fmla="*/ 492 h 506"/>
                  <a:gd name="T24" fmla="*/ 373 w 482"/>
                  <a:gd name="T25" fmla="*/ 331 h 506"/>
                  <a:gd name="T26" fmla="*/ 267 w 482"/>
                  <a:gd name="T27" fmla="*/ 447 h 506"/>
                  <a:gd name="T28" fmla="*/ 144 w 482"/>
                  <a:gd name="T29" fmla="*/ 454 h 506"/>
                  <a:gd name="T30" fmla="*/ 27 w 482"/>
                  <a:gd name="T31" fmla="*/ 347 h 506"/>
                  <a:gd name="T32" fmla="*/ 45 w 482"/>
                  <a:gd name="T33" fmla="*/ 177 h 506"/>
                  <a:gd name="T34" fmla="*/ 179 w 482"/>
                  <a:gd name="T35" fmla="*/ 96 h 506"/>
                  <a:gd name="T36" fmla="*/ 325 w 482"/>
                  <a:gd name="T37" fmla="*/ 148 h 506"/>
                  <a:gd name="T38" fmla="*/ 197 w 482"/>
                  <a:gd name="T39" fmla="*/ 130 h 506"/>
                  <a:gd name="T40" fmla="*/ 92 w 482"/>
                  <a:gd name="T41" fmla="*/ 173 h 506"/>
                  <a:gd name="T42" fmla="*/ 51 w 482"/>
                  <a:gd name="T43" fmla="*/ 307 h 506"/>
                  <a:gd name="T44" fmla="*/ 127 w 482"/>
                  <a:gd name="T45" fmla="*/ 409 h 506"/>
                  <a:gd name="T46" fmla="*/ 254 w 482"/>
                  <a:gd name="T47" fmla="*/ 416 h 506"/>
                  <a:gd name="T48" fmla="*/ 339 w 482"/>
                  <a:gd name="T49" fmla="*/ 322 h 506"/>
                  <a:gd name="T50" fmla="*/ 325 w 482"/>
                  <a:gd name="T51" fmla="*/ 203 h 506"/>
                  <a:gd name="T52" fmla="*/ 377 w 482"/>
                  <a:gd name="T53" fmla="*/ 245 h 506"/>
                  <a:gd name="T54" fmla="*/ 222 w 482"/>
                  <a:gd name="T55" fmla="*/ 303 h 506"/>
                  <a:gd name="T56" fmla="*/ 172 w 482"/>
                  <a:gd name="T57" fmla="*/ 303 h 506"/>
                  <a:gd name="T58" fmla="*/ 177 w 482"/>
                  <a:gd name="T59" fmla="*/ 248 h 506"/>
                  <a:gd name="T60" fmla="*/ 211 w 482"/>
                  <a:gd name="T61" fmla="*/ 262 h 506"/>
                  <a:gd name="T62" fmla="*/ 221 w 482"/>
                  <a:gd name="T63" fmla="*/ 272 h 506"/>
                  <a:gd name="T64" fmla="*/ 207 w 482"/>
                  <a:gd name="T65" fmla="*/ 230 h 506"/>
                  <a:gd name="T66" fmla="*/ 148 w 482"/>
                  <a:gd name="T67" fmla="*/ 269 h 506"/>
                  <a:gd name="T68" fmla="*/ 197 w 482"/>
                  <a:gd name="T69" fmla="*/ 327 h 506"/>
                  <a:gd name="T70" fmla="*/ 247 w 482"/>
                  <a:gd name="T71" fmla="*/ 279 h 506"/>
                  <a:gd name="T72" fmla="*/ 285 w 482"/>
                  <a:gd name="T73" fmla="*/ 263 h 506"/>
                  <a:gd name="T74" fmla="*/ 261 w 482"/>
                  <a:gd name="T75" fmla="*/ 341 h 506"/>
                  <a:gd name="T76" fmla="*/ 197 w 482"/>
                  <a:gd name="T77" fmla="*/ 368 h 506"/>
                  <a:gd name="T78" fmla="*/ 133 w 482"/>
                  <a:gd name="T79" fmla="*/ 341 h 506"/>
                  <a:gd name="T80" fmla="*/ 107 w 482"/>
                  <a:gd name="T81" fmla="*/ 270 h 506"/>
                  <a:gd name="T82" fmla="*/ 147 w 482"/>
                  <a:gd name="T83" fmla="*/ 203 h 506"/>
                  <a:gd name="T84" fmla="*/ 223 w 482"/>
                  <a:gd name="T85" fmla="*/ 192 h 506"/>
                  <a:gd name="T86" fmla="*/ 254 w 482"/>
                  <a:gd name="T87" fmla="*/ 191 h 506"/>
                  <a:gd name="T88" fmla="*/ 167 w 482"/>
                  <a:gd name="T89" fmla="*/ 178 h 506"/>
                  <a:gd name="T90" fmla="*/ 101 w 482"/>
                  <a:gd name="T91" fmla="*/ 239 h 506"/>
                  <a:gd name="T92" fmla="*/ 110 w 482"/>
                  <a:gd name="T93" fmla="*/ 336 h 506"/>
                  <a:gd name="T94" fmla="*/ 187 w 482"/>
                  <a:gd name="T95" fmla="*/ 381 h 506"/>
                  <a:gd name="T96" fmla="*/ 255 w 482"/>
                  <a:gd name="T97" fmla="*/ 365 h 506"/>
                  <a:gd name="T98" fmla="*/ 301 w 482"/>
                  <a:gd name="T99" fmla="*/ 288 h 506"/>
                  <a:gd name="T100" fmla="*/ 279 w 482"/>
                  <a:gd name="T101" fmla="*/ 214 h 506"/>
                  <a:gd name="T102" fmla="*/ 332 w 482"/>
                  <a:gd name="T103" fmla="*/ 279 h 506"/>
                  <a:gd name="T104" fmla="*/ 292 w 482"/>
                  <a:gd name="T105" fmla="*/ 374 h 506"/>
                  <a:gd name="T106" fmla="*/ 184 w 482"/>
                  <a:gd name="T107" fmla="*/ 412 h 506"/>
                  <a:gd name="T108" fmla="*/ 85 w 482"/>
                  <a:gd name="T109" fmla="*/ 352 h 506"/>
                  <a:gd name="T110" fmla="*/ 73 w 482"/>
                  <a:gd name="T111" fmla="*/ 228 h 506"/>
                  <a:gd name="T112" fmla="*/ 158 w 482"/>
                  <a:gd name="T113" fmla="*/ 149 h 506"/>
                  <a:gd name="T114" fmla="*/ 270 w 482"/>
                  <a:gd name="T115" fmla="*/ 165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6254690" y="4727104"/>
                <a:ext cx="1432951" cy="24828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持续交付验收</a:t>
                </a:r>
                <a:endParaRPr lang="zh-CN" altLang="en-US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8296847" y="3667539"/>
              <a:ext cx="2027582" cy="2027582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Isosceles Triangle 56"/>
          <p:cNvSpPr/>
          <p:nvPr/>
        </p:nvSpPr>
        <p:spPr>
          <a:xfrm rot="5400000">
            <a:off x="7126873" y="4491804"/>
            <a:ext cx="1896890" cy="738688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1724028" y="3431107"/>
            <a:ext cx="5756542" cy="369569"/>
            <a:chOff x="7686661" y="5034485"/>
            <a:chExt cx="1428330" cy="260558"/>
          </a:xfrm>
        </p:grpSpPr>
        <p:sp>
          <p:nvSpPr>
            <p:cNvPr id="58" name="Rectangle 57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9" name="Rectangle 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055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latinLnBrk="0"/>
              <a:r>
                <a:rPr lang="zh-CN" sz="1800">
                  <a:effectLst/>
                  <a:latin typeface="Calibri" panose="020F0502020204030204" pitchFamily="34" charset="0"/>
                </a:rPr>
                <a:t>开发设计评审</a:t>
              </a:r>
              <a:endParaRPr lang="zh-CN" sz="1800">
                <a:effectLst/>
                <a:latin typeface="Calibri" panose="020F050202020403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570068" y="3431107"/>
            <a:ext cx="2023353" cy="369569"/>
            <a:chOff x="7686661" y="5034485"/>
            <a:chExt cx="1428330" cy="260558"/>
          </a:xfrm>
        </p:grpSpPr>
        <p:sp>
          <p:nvSpPr>
            <p:cNvPr id="62" name="Rectangle 61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63" name="Rectangle 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0558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latinLnBrk="0"/>
              <a:r>
                <a:rPr lang="zh-CN" sz="1800">
                  <a:effectLst/>
                  <a:latin typeface="Calibri" panose="020F0502020204030204" pitchFamily="34" charset="0"/>
                </a:rPr>
                <a:t>开发过程</a:t>
              </a:r>
              <a:endParaRPr lang="zh-CN" sz="1800">
                <a:effectLst/>
                <a:latin typeface="Calibri" panose="020F0502020204030204" pitchFamily="34" charset="0"/>
              </a:endParaRPr>
            </a:p>
          </p:txBody>
        </p:sp>
      </p:grpSp>
      <p:sp>
        <p:nvSpPr>
          <p:cNvPr id="3" name="Freeform 116"/>
          <p:cNvSpPr>
            <a:spLocks noEditPoints="1"/>
          </p:cNvSpPr>
          <p:nvPr/>
        </p:nvSpPr>
        <p:spPr bwMode="auto">
          <a:xfrm>
            <a:off x="2346246" y="4250348"/>
            <a:ext cx="433639" cy="394807"/>
          </a:xfrm>
          <a:custGeom>
            <a:avLst/>
            <a:gdLst>
              <a:gd name="T0" fmla="*/ 427 w 469"/>
              <a:gd name="T1" fmla="*/ 0 h 427"/>
              <a:gd name="T2" fmla="*/ 427 w 469"/>
              <a:gd name="T3" fmla="*/ 7 h 427"/>
              <a:gd name="T4" fmla="*/ 199 w 469"/>
              <a:gd name="T5" fmla="*/ 106 h 427"/>
              <a:gd name="T6" fmla="*/ 28 w 469"/>
              <a:gd name="T7" fmla="*/ 106 h 427"/>
              <a:gd name="T8" fmla="*/ 28 w 469"/>
              <a:gd name="T9" fmla="*/ 116 h 427"/>
              <a:gd name="T10" fmla="*/ 0 w 469"/>
              <a:gd name="T11" fmla="*/ 116 h 427"/>
              <a:gd name="T12" fmla="*/ 0 w 469"/>
              <a:gd name="T13" fmla="*/ 263 h 427"/>
              <a:gd name="T14" fmla="*/ 28 w 469"/>
              <a:gd name="T15" fmla="*/ 263 h 427"/>
              <a:gd name="T16" fmla="*/ 28 w 469"/>
              <a:gd name="T17" fmla="*/ 274 h 427"/>
              <a:gd name="T18" fmla="*/ 51 w 469"/>
              <a:gd name="T19" fmla="*/ 274 h 427"/>
              <a:gd name="T20" fmla="*/ 62 w 469"/>
              <a:gd name="T21" fmla="*/ 307 h 427"/>
              <a:gd name="T22" fmla="*/ 70 w 469"/>
              <a:gd name="T23" fmla="*/ 305 h 427"/>
              <a:gd name="T24" fmla="*/ 107 w 469"/>
              <a:gd name="T25" fmla="*/ 427 h 427"/>
              <a:gd name="T26" fmla="*/ 215 w 469"/>
              <a:gd name="T27" fmla="*/ 427 h 427"/>
              <a:gd name="T28" fmla="*/ 185 w 469"/>
              <a:gd name="T29" fmla="*/ 330 h 427"/>
              <a:gd name="T30" fmla="*/ 210 w 469"/>
              <a:gd name="T31" fmla="*/ 330 h 427"/>
              <a:gd name="T32" fmla="*/ 193 w 469"/>
              <a:gd name="T33" fmla="*/ 275 h 427"/>
              <a:gd name="T34" fmla="*/ 197 w 469"/>
              <a:gd name="T35" fmla="*/ 274 h 427"/>
              <a:gd name="T36" fmla="*/ 199 w 469"/>
              <a:gd name="T37" fmla="*/ 274 h 427"/>
              <a:gd name="T38" fmla="*/ 427 w 469"/>
              <a:gd name="T39" fmla="*/ 372 h 427"/>
              <a:gd name="T40" fmla="*/ 427 w 469"/>
              <a:gd name="T41" fmla="*/ 380 h 427"/>
              <a:gd name="T42" fmla="*/ 469 w 469"/>
              <a:gd name="T43" fmla="*/ 380 h 427"/>
              <a:gd name="T44" fmla="*/ 469 w 469"/>
              <a:gd name="T45" fmla="*/ 0 h 427"/>
              <a:gd name="T46" fmla="*/ 427 w 469"/>
              <a:gd name="T47" fmla="*/ 0 h 427"/>
              <a:gd name="T48" fmla="*/ 75 w 469"/>
              <a:gd name="T49" fmla="*/ 274 h 427"/>
              <a:gd name="T50" fmla="*/ 139 w 469"/>
              <a:gd name="T51" fmla="*/ 274 h 427"/>
              <a:gd name="T52" fmla="*/ 79 w 469"/>
              <a:gd name="T53" fmla="*/ 288 h 427"/>
              <a:gd name="T54" fmla="*/ 75 w 469"/>
              <a:gd name="T55" fmla="*/ 274 h 427"/>
              <a:gd name="T56" fmla="*/ 14 w 469"/>
              <a:gd name="T57" fmla="*/ 249 h 427"/>
              <a:gd name="T58" fmla="*/ 14 w 469"/>
              <a:gd name="T59" fmla="*/ 130 h 427"/>
              <a:gd name="T60" fmla="*/ 28 w 469"/>
              <a:gd name="T61" fmla="*/ 130 h 427"/>
              <a:gd name="T62" fmla="*/ 28 w 469"/>
              <a:gd name="T63" fmla="*/ 249 h 427"/>
              <a:gd name="T64" fmla="*/ 14 w 469"/>
              <a:gd name="T65" fmla="*/ 249 h 427"/>
              <a:gd name="T66" fmla="*/ 43 w 469"/>
              <a:gd name="T67" fmla="*/ 120 h 427"/>
              <a:gd name="T68" fmla="*/ 196 w 469"/>
              <a:gd name="T69" fmla="*/ 120 h 427"/>
              <a:gd name="T70" fmla="*/ 196 w 469"/>
              <a:gd name="T71" fmla="*/ 260 h 427"/>
              <a:gd name="T72" fmla="*/ 43 w 469"/>
              <a:gd name="T73" fmla="*/ 260 h 427"/>
              <a:gd name="T74" fmla="*/ 43 w 469"/>
              <a:gd name="T75" fmla="*/ 120 h 427"/>
              <a:gd name="T76" fmla="*/ 118 w 469"/>
              <a:gd name="T77" fmla="*/ 412 h 427"/>
              <a:gd name="T78" fmla="*/ 84 w 469"/>
              <a:gd name="T79" fmla="*/ 302 h 427"/>
              <a:gd name="T80" fmla="*/ 156 w 469"/>
              <a:gd name="T81" fmla="*/ 284 h 427"/>
              <a:gd name="T82" fmla="*/ 196 w 469"/>
              <a:gd name="T83" fmla="*/ 412 h 427"/>
              <a:gd name="T84" fmla="*/ 118 w 469"/>
              <a:gd name="T85" fmla="*/ 412 h 427"/>
              <a:gd name="T86" fmla="*/ 190 w 469"/>
              <a:gd name="T87" fmla="*/ 316 h 427"/>
              <a:gd name="T88" fmla="*/ 181 w 469"/>
              <a:gd name="T89" fmla="*/ 316 h 427"/>
              <a:gd name="T90" fmla="*/ 170 w 469"/>
              <a:gd name="T91" fmla="*/ 280 h 427"/>
              <a:gd name="T92" fmla="*/ 179 w 469"/>
              <a:gd name="T93" fmla="*/ 278 h 427"/>
              <a:gd name="T94" fmla="*/ 190 w 469"/>
              <a:gd name="T95" fmla="*/ 316 h 427"/>
              <a:gd name="T96" fmla="*/ 427 w 469"/>
              <a:gd name="T97" fmla="*/ 357 h 427"/>
              <a:gd name="T98" fmla="*/ 211 w 469"/>
              <a:gd name="T99" fmla="*/ 264 h 427"/>
              <a:gd name="T100" fmla="*/ 211 w 469"/>
              <a:gd name="T101" fmla="*/ 116 h 427"/>
              <a:gd name="T102" fmla="*/ 427 w 469"/>
              <a:gd name="T103" fmla="*/ 23 h 427"/>
              <a:gd name="T104" fmla="*/ 427 w 469"/>
              <a:gd name="T105" fmla="*/ 357 h 427"/>
              <a:gd name="T106" fmla="*/ 455 w 469"/>
              <a:gd name="T107" fmla="*/ 366 h 427"/>
              <a:gd name="T108" fmla="*/ 441 w 469"/>
              <a:gd name="T109" fmla="*/ 366 h 427"/>
              <a:gd name="T110" fmla="*/ 441 w 469"/>
              <a:gd name="T111" fmla="*/ 14 h 427"/>
              <a:gd name="T112" fmla="*/ 455 w 469"/>
              <a:gd name="T113" fmla="*/ 14 h 427"/>
              <a:gd name="T114" fmla="*/ 455 w 469"/>
              <a:gd name="T115" fmla="*/ 366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69" h="427">
                <a:moveTo>
                  <a:pt x="427" y="0"/>
                </a:moveTo>
                <a:lnTo>
                  <a:pt x="427" y="7"/>
                </a:lnTo>
                <a:lnTo>
                  <a:pt x="199" y="106"/>
                </a:lnTo>
                <a:lnTo>
                  <a:pt x="28" y="106"/>
                </a:lnTo>
                <a:lnTo>
                  <a:pt x="28" y="116"/>
                </a:lnTo>
                <a:lnTo>
                  <a:pt x="0" y="116"/>
                </a:lnTo>
                <a:lnTo>
                  <a:pt x="0" y="263"/>
                </a:lnTo>
                <a:lnTo>
                  <a:pt x="28" y="263"/>
                </a:lnTo>
                <a:lnTo>
                  <a:pt x="28" y="274"/>
                </a:lnTo>
                <a:lnTo>
                  <a:pt x="51" y="274"/>
                </a:lnTo>
                <a:lnTo>
                  <a:pt x="62" y="307"/>
                </a:lnTo>
                <a:lnTo>
                  <a:pt x="70" y="305"/>
                </a:lnTo>
                <a:lnTo>
                  <a:pt x="107" y="427"/>
                </a:lnTo>
                <a:lnTo>
                  <a:pt x="215" y="427"/>
                </a:lnTo>
                <a:lnTo>
                  <a:pt x="185" y="330"/>
                </a:lnTo>
                <a:lnTo>
                  <a:pt x="210" y="330"/>
                </a:lnTo>
                <a:lnTo>
                  <a:pt x="193" y="275"/>
                </a:lnTo>
                <a:lnTo>
                  <a:pt x="197" y="274"/>
                </a:lnTo>
                <a:lnTo>
                  <a:pt x="199" y="274"/>
                </a:lnTo>
                <a:lnTo>
                  <a:pt x="427" y="372"/>
                </a:lnTo>
                <a:lnTo>
                  <a:pt x="427" y="380"/>
                </a:lnTo>
                <a:lnTo>
                  <a:pt x="469" y="380"/>
                </a:lnTo>
                <a:lnTo>
                  <a:pt x="469" y="0"/>
                </a:lnTo>
                <a:lnTo>
                  <a:pt x="427" y="0"/>
                </a:lnTo>
                <a:close/>
                <a:moveTo>
                  <a:pt x="75" y="274"/>
                </a:moveTo>
                <a:lnTo>
                  <a:pt x="139" y="274"/>
                </a:lnTo>
                <a:lnTo>
                  <a:pt x="79" y="288"/>
                </a:lnTo>
                <a:lnTo>
                  <a:pt x="75" y="274"/>
                </a:lnTo>
                <a:close/>
                <a:moveTo>
                  <a:pt x="14" y="249"/>
                </a:moveTo>
                <a:lnTo>
                  <a:pt x="14" y="130"/>
                </a:lnTo>
                <a:lnTo>
                  <a:pt x="28" y="130"/>
                </a:lnTo>
                <a:lnTo>
                  <a:pt x="28" y="249"/>
                </a:lnTo>
                <a:lnTo>
                  <a:pt x="14" y="249"/>
                </a:lnTo>
                <a:close/>
                <a:moveTo>
                  <a:pt x="43" y="120"/>
                </a:moveTo>
                <a:lnTo>
                  <a:pt x="196" y="120"/>
                </a:lnTo>
                <a:lnTo>
                  <a:pt x="196" y="260"/>
                </a:lnTo>
                <a:lnTo>
                  <a:pt x="43" y="260"/>
                </a:lnTo>
                <a:lnTo>
                  <a:pt x="43" y="120"/>
                </a:lnTo>
                <a:close/>
                <a:moveTo>
                  <a:pt x="118" y="412"/>
                </a:moveTo>
                <a:lnTo>
                  <a:pt x="84" y="302"/>
                </a:lnTo>
                <a:lnTo>
                  <a:pt x="156" y="284"/>
                </a:lnTo>
                <a:lnTo>
                  <a:pt x="196" y="412"/>
                </a:lnTo>
                <a:lnTo>
                  <a:pt x="118" y="412"/>
                </a:lnTo>
                <a:close/>
                <a:moveTo>
                  <a:pt x="190" y="316"/>
                </a:moveTo>
                <a:lnTo>
                  <a:pt x="181" y="316"/>
                </a:lnTo>
                <a:lnTo>
                  <a:pt x="170" y="280"/>
                </a:lnTo>
                <a:lnTo>
                  <a:pt x="179" y="278"/>
                </a:lnTo>
                <a:lnTo>
                  <a:pt x="190" y="316"/>
                </a:lnTo>
                <a:close/>
                <a:moveTo>
                  <a:pt x="427" y="357"/>
                </a:moveTo>
                <a:lnTo>
                  <a:pt x="211" y="264"/>
                </a:lnTo>
                <a:lnTo>
                  <a:pt x="211" y="116"/>
                </a:lnTo>
                <a:lnTo>
                  <a:pt x="427" y="23"/>
                </a:lnTo>
                <a:lnTo>
                  <a:pt x="427" y="357"/>
                </a:lnTo>
                <a:close/>
                <a:moveTo>
                  <a:pt x="455" y="366"/>
                </a:moveTo>
                <a:lnTo>
                  <a:pt x="441" y="366"/>
                </a:lnTo>
                <a:lnTo>
                  <a:pt x="441" y="14"/>
                </a:lnTo>
                <a:lnTo>
                  <a:pt x="455" y="14"/>
                </a:lnTo>
                <a:lnTo>
                  <a:pt x="455" y="3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ko-KR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07920" y="42970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Point-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时机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最佳介入时间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indent="0" algn="l" latinLnBrk="0">
              <a:buClr>
                <a:srgbClr val="FF8A00"/>
              </a:buClr>
              <a:buFont typeface="Arial" panose="020B0604020202090204" pitchFamily="34" charset="0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接口测试从开发设计评审开始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340664" y="2022826"/>
            <a:ext cx="5510673" cy="989918"/>
            <a:chOff x="6241217" y="2285958"/>
            <a:chExt cx="5510673" cy="858846"/>
          </a:xfrm>
        </p:grpSpPr>
        <p:sp>
          <p:nvSpPr>
            <p:cNvPr id="32" name="Freeform 5"/>
            <p:cNvSpPr/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9" y="0"/>
                </a:cxn>
                <a:cxn ang="0">
                  <a:pos x="185" y="2"/>
                </a:cxn>
                <a:cxn ang="0">
                  <a:pos x="186" y="7"/>
                </a:cxn>
                <a:cxn ang="0">
                  <a:pos x="185" y="13"/>
                </a:cxn>
                <a:cxn ang="0">
                  <a:pos x="179" y="15"/>
                </a:cxn>
                <a:cxn ang="0">
                  <a:pos x="114" y="15"/>
                </a:cxn>
                <a:cxn ang="0">
                  <a:pos x="114" y="935"/>
                </a:cxn>
                <a:cxn ang="0">
                  <a:pos x="179" y="935"/>
                </a:cxn>
                <a:cxn ang="0">
                  <a:pos x="183" y="936"/>
                </a:cxn>
                <a:cxn ang="0">
                  <a:pos x="185" y="943"/>
                </a:cxn>
                <a:cxn ang="0">
                  <a:pos x="179" y="953"/>
                </a:cxn>
                <a:cxn ang="0">
                  <a:pos x="0" y="953"/>
                </a:cxn>
                <a:cxn ang="0">
                  <a:pos x="0" y="0"/>
                </a:cxn>
              </a:cxnLst>
              <a:rect l="0" t="0" r="r" b="b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/>
              <a:ahLst/>
              <a:cxnLst>
                <a:cxn ang="0">
                  <a:pos x="77" y="15"/>
                </a:cxn>
                <a:cxn ang="0">
                  <a:pos x="8" y="15"/>
                </a:cxn>
                <a:cxn ang="0">
                  <a:pos x="4" y="8"/>
                </a:cxn>
                <a:cxn ang="0">
                  <a:pos x="8" y="0"/>
                </a:cxn>
                <a:cxn ang="0">
                  <a:pos x="190" y="0"/>
                </a:cxn>
                <a:cxn ang="0">
                  <a:pos x="190" y="953"/>
                </a:cxn>
                <a:cxn ang="0">
                  <a:pos x="8" y="953"/>
                </a:cxn>
                <a:cxn ang="0">
                  <a:pos x="2" y="950"/>
                </a:cxn>
                <a:cxn ang="0">
                  <a:pos x="0" y="944"/>
                </a:cxn>
                <a:cxn ang="0">
                  <a:pos x="2" y="937"/>
                </a:cxn>
                <a:cxn ang="0">
                  <a:pos x="8" y="935"/>
                </a:cxn>
                <a:cxn ang="0">
                  <a:pos x="77" y="935"/>
                </a:cxn>
                <a:cxn ang="0">
                  <a:pos x="77" y="15"/>
                </a:cxn>
              </a:cxnLst>
              <a:rect l="0" t="0" r="r" b="b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80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03983" y="2123664"/>
            <a:ext cx="4784034" cy="575487"/>
            <a:chOff x="6603263" y="2581988"/>
            <a:chExt cx="4315807" cy="575487"/>
          </a:xfrm>
        </p:grpSpPr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6603263" y="2957450"/>
              <a:ext cx="4315807" cy="20002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eaLnBrk="1" hangingPunct="1">
                <a:defRPr/>
              </a:pPr>
              <a:r>
                <a:rPr lang="zh-CN" altLang="en-US" sz="1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需求大体确认</a:t>
              </a:r>
              <a:endParaRPr lang="zh-CN" altLang="en-US"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6991614" y="2581988"/>
              <a:ext cx="3539105" cy="332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软件开发流程【非规范】</a:t>
              </a:r>
              <a:endParaRPr lang="zh-CN" altLang="en-US" sz="2400" b="1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596430" y="3848595"/>
            <a:ext cx="6003235" cy="2025105"/>
            <a:chOff x="1023730" y="3670016"/>
            <a:chExt cx="6003235" cy="2025105"/>
          </a:xfrm>
        </p:grpSpPr>
        <p:grpSp>
          <p:nvGrpSpPr>
            <p:cNvPr id="45" name="Group 44"/>
            <p:cNvGrpSpPr/>
            <p:nvPr/>
          </p:nvGrpSpPr>
          <p:grpSpPr>
            <a:xfrm>
              <a:off x="3120689" y="3772002"/>
              <a:ext cx="1821132" cy="1821132"/>
              <a:chOff x="3129985" y="3772002"/>
              <a:chExt cx="1821132" cy="182113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129985" y="3772002"/>
                <a:ext cx="1821132" cy="1821132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0" name="speed"/>
              <p:cNvSpPr txBox="1">
                <a:spLocks noChangeArrowheads="1"/>
              </p:cNvSpPr>
              <p:nvPr/>
            </p:nvSpPr>
            <p:spPr bwMode="auto">
              <a:xfrm>
                <a:off x="3324076" y="4558194"/>
                <a:ext cx="1432951" cy="24828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提问</a:t>
                </a:r>
                <a:endParaRPr lang="zh-CN" altLang="en-US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133505" y="3772002"/>
              <a:ext cx="1821132" cy="1821132"/>
              <a:chOff x="1133505" y="3772002"/>
              <a:chExt cx="1821132" cy="1821132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133505" y="3772002"/>
                <a:ext cx="1821132" cy="1821132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7" name="speed"/>
              <p:cNvSpPr txBox="1">
                <a:spLocks noChangeArrowheads="1"/>
              </p:cNvSpPr>
              <p:nvPr/>
            </p:nvSpPr>
            <p:spPr bwMode="auto">
              <a:xfrm>
                <a:off x="1245552" y="4558194"/>
                <a:ext cx="1597040" cy="24828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参与</a:t>
                </a:r>
                <a:endParaRPr lang="zh-CN" altLang="en-US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1023730" y="3670016"/>
              <a:ext cx="6003235" cy="202510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107872" y="3772002"/>
              <a:ext cx="1821132" cy="1821132"/>
              <a:chOff x="3129985" y="3772002"/>
              <a:chExt cx="1821132" cy="18211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3129985" y="3772002"/>
                <a:ext cx="1821132" cy="18211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3324076" y="4558194"/>
                <a:ext cx="1432951" cy="24828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建议</a:t>
                </a:r>
                <a:endParaRPr lang="zh-CN" altLang="en-US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8567989" y="3847356"/>
            <a:ext cx="2027582" cy="2027582"/>
            <a:chOff x="8296847" y="3667539"/>
            <a:chExt cx="2027582" cy="2027582"/>
          </a:xfrm>
        </p:grpSpPr>
        <p:grpSp>
          <p:nvGrpSpPr>
            <p:cNvPr id="44" name="Group 43"/>
            <p:cNvGrpSpPr/>
            <p:nvPr/>
          </p:nvGrpSpPr>
          <p:grpSpPr>
            <a:xfrm>
              <a:off x="8400072" y="3770764"/>
              <a:ext cx="1821132" cy="1821132"/>
              <a:chOff x="6060599" y="3772002"/>
              <a:chExt cx="1821132" cy="1821132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060599" y="3772002"/>
                <a:ext cx="1821132" cy="1821132"/>
              </a:xfrm>
              <a:prstGeom prst="ellipse">
                <a:avLst/>
              </a:prstGeom>
              <a:solidFill>
                <a:srgbClr val="FF8A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Freeform 17"/>
              <p:cNvSpPr>
                <a:spLocks noEditPoints="1"/>
              </p:cNvSpPr>
              <p:nvPr/>
            </p:nvSpPr>
            <p:spPr bwMode="auto">
              <a:xfrm>
                <a:off x="6748335" y="4099382"/>
                <a:ext cx="445660" cy="467850"/>
              </a:xfrm>
              <a:custGeom>
                <a:avLst/>
                <a:gdLst>
                  <a:gd name="T0" fmla="*/ 449 w 482"/>
                  <a:gd name="T1" fmla="*/ 33 h 506"/>
                  <a:gd name="T2" fmla="*/ 353 w 482"/>
                  <a:gd name="T3" fmla="*/ 120 h 506"/>
                  <a:gd name="T4" fmla="*/ 197 w 482"/>
                  <a:gd name="T5" fmla="*/ 81 h 506"/>
                  <a:gd name="T6" fmla="*/ 58 w 482"/>
                  <a:gd name="T7" fmla="*/ 138 h 506"/>
                  <a:gd name="T8" fmla="*/ 4 w 482"/>
                  <a:gd name="T9" fmla="*/ 315 h 506"/>
                  <a:gd name="T10" fmla="*/ 54 w 482"/>
                  <a:gd name="T11" fmla="*/ 506 h 506"/>
                  <a:gd name="T12" fmla="*/ 197 w 482"/>
                  <a:gd name="T13" fmla="*/ 475 h 506"/>
                  <a:gd name="T14" fmla="*/ 336 w 482"/>
                  <a:gd name="T15" fmla="*/ 418 h 506"/>
                  <a:gd name="T16" fmla="*/ 395 w 482"/>
                  <a:gd name="T17" fmla="*/ 279 h 506"/>
                  <a:gd name="T18" fmla="*/ 404 w 482"/>
                  <a:gd name="T19" fmla="*/ 136 h 506"/>
                  <a:gd name="T20" fmla="*/ 398 w 482"/>
                  <a:gd name="T21" fmla="*/ 74 h 506"/>
                  <a:gd name="T22" fmla="*/ 289 w 482"/>
                  <a:gd name="T23" fmla="*/ 492 h 506"/>
                  <a:gd name="T24" fmla="*/ 373 w 482"/>
                  <a:gd name="T25" fmla="*/ 331 h 506"/>
                  <a:gd name="T26" fmla="*/ 267 w 482"/>
                  <a:gd name="T27" fmla="*/ 447 h 506"/>
                  <a:gd name="T28" fmla="*/ 144 w 482"/>
                  <a:gd name="T29" fmla="*/ 454 h 506"/>
                  <a:gd name="T30" fmla="*/ 27 w 482"/>
                  <a:gd name="T31" fmla="*/ 347 h 506"/>
                  <a:gd name="T32" fmla="*/ 45 w 482"/>
                  <a:gd name="T33" fmla="*/ 177 h 506"/>
                  <a:gd name="T34" fmla="*/ 179 w 482"/>
                  <a:gd name="T35" fmla="*/ 96 h 506"/>
                  <a:gd name="T36" fmla="*/ 325 w 482"/>
                  <a:gd name="T37" fmla="*/ 148 h 506"/>
                  <a:gd name="T38" fmla="*/ 197 w 482"/>
                  <a:gd name="T39" fmla="*/ 130 h 506"/>
                  <a:gd name="T40" fmla="*/ 92 w 482"/>
                  <a:gd name="T41" fmla="*/ 173 h 506"/>
                  <a:gd name="T42" fmla="*/ 51 w 482"/>
                  <a:gd name="T43" fmla="*/ 307 h 506"/>
                  <a:gd name="T44" fmla="*/ 127 w 482"/>
                  <a:gd name="T45" fmla="*/ 409 h 506"/>
                  <a:gd name="T46" fmla="*/ 254 w 482"/>
                  <a:gd name="T47" fmla="*/ 416 h 506"/>
                  <a:gd name="T48" fmla="*/ 339 w 482"/>
                  <a:gd name="T49" fmla="*/ 322 h 506"/>
                  <a:gd name="T50" fmla="*/ 325 w 482"/>
                  <a:gd name="T51" fmla="*/ 203 h 506"/>
                  <a:gd name="T52" fmla="*/ 377 w 482"/>
                  <a:gd name="T53" fmla="*/ 245 h 506"/>
                  <a:gd name="T54" fmla="*/ 222 w 482"/>
                  <a:gd name="T55" fmla="*/ 303 h 506"/>
                  <a:gd name="T56" fmla="*/ 172 w 482"/>
                  <a:gd name="T57" fmla="*/ 303 h 506"/>
                  <a:gd name="T58" fmla="*/ 177 w 482"/>
                  <a:gd name="T59" fmla="*/ 248 h 506"/>
                  <a:gd name="T60" fmla="*/ 211 w 482"/>
                  <a:gd name="T61" fmla="*/ 262 h 506"/>
                  <a:gd name="T62" fmla="*/ 221 w 482"/>
                  <a:gd name="T63" fmla="*/ 272 h 506"/>
                  <a:gd name="T64" fmla="*/ 207 w 482"/>
                  <a:gd name="T65" fmla="*/ 230 h 506"/>
                  <a:gd name="T66" fmla="*/ 148 w 482"/>
                  <a:gd name="T67" fmla="*/ 269 h 506"/>
                  <a:gd name="T68" fmla="*/ 197 w 482"/>
                  <a:gd name="T69" fmla="*/ 327 h 506"/>
                  <a:gd name="T70" fmla="*/ 247 w 482"/>
                  <a:gd name="T71" fmla="*/ 279 h 506"/>
                  <a:gd name="T72" fmla="*/ 285 w 482"/>
                  <a:gd name="T73" fmla="*/ 263 h 506"/>
                  <a:gd name="T74" fmla="*/ 261 w 482"/>
                  <a:gd name="T75" fmla="*/ 341 h 506"/>
                  <a:gd name="T76" fmla="*/ 197 w 482"/>
                  <a:gd name="T77" fmla="*/ 368 h 506"/>
                  <a:gd name="T78" fmla="*/ 133 w 482"/>
                  <a:gd name="T79" fmla="*/ 341 h 506"/>
                  <a:gd name="T80" fmla="*/ 107 w 482"/>
                  <a:gd name="T81" fmla="*/ 270 h 506"/>
                  <a:gd name="T82" fmla="*/ 147 w 482"/>
                  <a:gd name="T83" fmla="*/ 203 h 506"/>
                  <a:gd name="T84" fmla="*/ 223 w 482"/>
                  <a:gd name="T85" fmla="*/ 192 h 506"/>
                  <a:gd name="T86" fmla="*/ 254 w 482"/>
                  <a:gd name="T87" fmla="*/ 191 h 506"/>
                  <a:gd name="T88" fmla="*/ 167 w 482"/>
                  <a:gd name="T89" fmla="*/ 178 h 506"/>
                  <a:gd name="T90" fmla="*/ 101 w 482"/>
                  <a:gd name="T91" fmla="*/ 239 h 506"/>
                  <a:gd name="T92" fmla="*/ 110 w 482"/>
                  <a:gd name="T93" fmla="*/ 336 h 506"/>
                  <a:gd name="T94" fmla="*/ 187 w 482"/>
                  <a:gd name="T95" fmla="*/ 381 h 506"/>
                  <a:gd name="T96" fmla="*/ 255 w 482"/>
                  <a:gd name="T97" fmla="*/ 365 h 506"/>
                  <a:gd name="T98" fmla="*/ 301 w 482"/>
                  <a:gd name="T99" fmla="*/ 288 h 506"/>
                  <a:gd name="T100" fmla="*/ 279 w 482"/>
                  <a:gd name="T101" fmla="*/ 214 h 506"/>
                  <a:gd name="T102" fmla="*/ 332 w 482"/>
                  <a:gd name="T103" fmla="*/ 279 h 506"/>
                  <a:gd name="T104" fmla="*/ 292 w 482"/>
                  <a:gd name="T105" fmla="*/ 374 h 506"/>
                  <a:gd name="T106" fmla="*/ 184 w 482"/>
                  <a:gd name="T107" fmla="*/ 412 h 506"/>
                  <a:gd name="T108" fmla="*/ 85 w 482"/>
                  <a:gd name="T109" fmla="*/ 352 h 506"/>
                  <a:gd name="T110" fmla="*/ 73 w 482"/>
                  <a:gd name="T111" fmla="*/ 228 h 506"/>
                  <a:gd name="T112" fmla="*/ 158 w 482"/>
                  <a:gd name="T113" fmla="*/ 149 h 506"/>
                  <a:gd name="T114" fmla="*/ 270 w 482"/>
                  <a:gd name="T115" fmla="*/ 165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6254690" y="4727104"/>
                <a:ext cx="1432951" cy="248285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ea typeface="Tahoma" panose="020B0804030504040204" pitchFamily="34" charset="0"/>
                    <a:cs typeface="Arial" panose="020B0604020202090204" pitchFamily="34" charset="0"/>
                  </a:rPr>
                  <a:t>梳理</a:t>
                </a:r>
                <a:endParaRPr lang="zh-CN" altLang="en-US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endParaRPr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8296847" y="3667539"/>
              <a:ext cx="2027582" cy="2027582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Isosceles Triangle 56"/>
          <p:cNvSpPr/>
          <p:nvPr/>
        </p:nvSpPr>
        <p:spPr>
          <a:xfrm rot="5400000">
            <a:off x="7126873" y="4491804"/>
            <a:ext cx="1896890" cy="738688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Group 59"/>
          <p:cNvGrpSpPr/>
          <p:nvPr/>
        </p:nvGrpSpPr>
        <p:grpSpPr>
          <a:xfrm>
            <a:off x="1724028" y="3431107"/>
            <a:ext cx="5756542" cy="369570"/>
            <a:chOff x="7686661" y="5034485"/>
            <a:chExt cx="1428330" cy="260559"/>
          </a:xfrm>
        </p:grpSpPr>
        <p:sp>
          <p:nvSpPr>
            <p:cNvPr id="58" name="Rectangle 57"/>
            <p:cNvSpPr/>
            <p:nvPr/>
          </p:nvSpPr>
          <p:spPr>
            <a:xfrm>
              <a:off x="7686661" y="5055890"/>
              <a:ext cx="1428330" cy="2191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59" name="Rectangle 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0559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latinLnBrk="0"/>
              <a:r>
                <a:rPr lang="zh-CN" sz="1800">
                  <a:effectLst/>
                  <a:latin typeface="Calibri" panose="020F0502020204030204" pitchFamily="34" charset="0"/>
                </a:rPr>
                <a:t>开发设计阶段</a:t>
              </a:r>
              <a:endParaRPr lang="zh-CN" sz="1800">
                <a:effectLst/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Point-evolution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接口测试方式的演进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如何循序渐进的来做接口测试</a:t>
            </a:r>
            <a:endParaRPr lang="zh-CN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175885" y="4307205"/>
            <a:ext cx="1784350" cy="450850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748884" y="4360194"/>
            <a:ext cx="492575" cy="211104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830432" y="4495252"/>
            <a:ext cx="1162271" cy="1162270"/>
            <a:chOff x="4622415" y="2361996"/>
            <a:chExt cx="1189361" cy="1189360"/>
          </a:xfrm>
        </p:grpSpPr>
        <p:sp>
          <p:nvSpPr>
            <p:cNvPr id="23" name="Oval 22"/>
            <p:cNvSpPr/>
            <p:nvPr/>
          </p:nvSpPr>
          <p:spPr>
            <a:xfrm>
              <a:off x="4622415" y="2361996"/>
              <a:ext cx="1189361" cy="1189360"/>
            </a:xfrm>
            <a:prstGeom prst="ellipse">
              <a:avLst/>
            </a:prstGeom>
            <a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622415" y="2363356"/>
              <a:ext cx="1188000" cy="11880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88039" y="4154444"/>
            <a:ext cx="1654437" cy="1654435"/>
            <a:chOff x="3374012" y="5486142"/>
            <a:chExt cx="1692998" cy="1692996"/>
          </a:xfrm>
        </p:grpSpPr>
        <p:sp>
          <p:nvSpPr>
            <p:cNvPr id="26" name="Oval 25"/>
            <p:cNvSpPr/>
            <p:nvPr/>
          </p:nvSpPr>
          <p:spPr>
            <a:xfrm>
              <a:off x="3374012" y="5486142"/>
              <a:ext cx="1692998" cy="1692996"/>
            </a:xfrm>
            <a:prstGeom prst="ellipse">
              <a:avLst/>
            </a:prstGeom>
            <a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012" y="5487138"/>
              <a:ext cx="1692000" cy="16920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차트 6"/>
          <p:cNvGraphicFramePr/>
          <p:nvPr/>
        </p:nvGraphicFramePr>
        <p:xfrm>
          <a:off x="6780602" y="2986332"/>
          <a:ext cx="3000742" cy="2958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8" name="차트 6"/>
          <p:cNvGraphicFramePr/>
          <p:nvPr/>
        </p:nvGraphicFramePr>
        <p:xfrm>
          <a:off x="3396977" y="3960440"/>
          <a:ext cx="2003647" cy="197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차트 6"/>
          <p:cNvGraphicFramePr/>
          <p:nvPr/>
        </p:nvGraphicFramePr>
        <p:xfrm>
          <a:off x="663445" y="4338714"/>
          <a:ext cx="1496245" cy="1475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텍스트 개체 틀 3"/>
          <p:cNvSpPr txBox="1"/>
          <p:nvPr/>
        </p:nvSpPr>
        <p:spPr>
          <a:xfrm>
            <a:off x="4107590" y="4677581"/>
            <a:ext cx="736600" cy="55372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90204" pitchFamily="34" charset="0"/>
              <a:buNone/>
              <a:defRPr sz="1000" b="0" i="0" baseline="0">
                <a:effectLst/>
                <a:latin typeface="Tahoma" panose="020B0804030504040204" pitchFamily="34" charset="0"/>
                <a:ea typeface="+mj-ea"/>
                <a:cs typeface="Tahoma" panose="020B08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9pPr>
          </a:lstStyle>
          <a:p>
            <a:r>
              <a:rPr lang="en-US" altLang="ko-KR" sz="3600" b="1">
                <a:solidFill>
                  <a:schemeClr val="bg1"/>
                </a:solidFill>
                <a:latin typeface="Calibri" panose="020F0502020204030204" pitchFamily="34" charset="0"/>
              </a:rPr>
              <a:t>30</a:t>
            </a:r>
            <a:r>
              <a:rPr lang="en-US" altLang="ko-KR" sz="18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  <a:endParaRPr lang="en-US" altLang="ko-KR" sz="18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텍스트 개체 틀 3"/>
          <p:cNvSpPr txBox="1"/>
          <p:nvPr/>
        </p:nvSpPr>
        <p:spPr>
          <a:xfrm>
            <a:off x="1125183" y="4861122"/>
            <a:ext cx="572770" cy="43053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90204" pitchFamily="34" charset="0"/>
              <a:buNone/>
              <a:defRPr sz="1000" b="0" i="0" baseline="0">
                <a:effectLst/>
                <a:latin typeface="Tahoma" panose="020B0804030504040204" pitchFamily="34" charset="0"/>
                <a:ea typeface="+mj-ea"/>
                <a:cs typeface="Tahoma" panose="020B08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9pPr>
          </a:lstStyle>
          <a:p>
            <a:r>
              <a:rPr lang="en-US" altLang="ko-KR" sz="2800" b="1">
                <a:solidFill>
                  <a:schemeClr val="bg1"/>
                </a:solidFill>
                <a:latin typeface="Calibri" panose="020F0502020204030204" pitchFamily="34" charset="0"/>
              </a:rPr>
              <a:t>10</a:t>
            </a:r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  <a:endParaRPr lang="en-US" altLang="ko-KR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284408" y="3429694"/>
            <a:ext cx="2072105" cy="2072104"/>
            <a:chOff x="8386562" y="2873197"/>
            <a:chExt cx="2120400" cy="2120400"/>
          </a:xfrm>
        </p:grpSpPr>
        <p:sp>
          <p:nvSpPr>
            <p:cNvPr id="29" name="Oval 28"/>
            <p:cNvSpPr/>
            <p:nvPr/>
          </p:nvSpPr>
          <p:spPr>
            <a:xfrm>
              <a:off x="8386562" y="2873197"/>
              <a:ext cx="2119100" cy="2119098"/>
            </a:xfrm>
            <a:prstGeom prst="ellipse">
              <a:avLst/>
            </a:prstGeom>
            <a:blipFill>
              <a:blip r:embed="rId8" cstate="email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386562" y="2873197"/>
              <a:ext cx="2120400" cy="21204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텍스트 개체 틀 3"/>
          <p:cNvSpPr txBox="1"/>
          <p:nvPr/>
        </p:nvSpPr>
        <p:spPr>
          <a:xfrm>
            <a:off x="7820582" y="4050456"/>
            <a:ext cx="1168400" cy="830580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ko-KR"/>
            </a:defPPr>
            <a:lvl1pPr indent="0">
              <a:spcBef>
                <a:spcPts val="0"/>
              </a:spcBef>
              <a:buFont typeface="Arial" panose="020B0604020202090204" pitchFamily="34" charset="0"/>
              <a:buNone/>
              <a:defRPr sz="1000" b="0" i="0" baseline="0">
                <a:effectLst/>
                <a:latin typeface="Tahoma" panose="020B0804030504040204" pitchFamily="34" charset="0"/>
                <a:ea typeface="+mj-ea"/>
                <a:cs typeface="Tahoma" panose="020B08040305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000"/>
            </a:lvl9pPr>
          </a:lstStyle>
          <a:p>
            <a:r>
              <a:rPr lang="en-US" altLang="ko-KR" sz="5400" b="1">
                <a:solidFill>
                  <a:schemeClr val="bg1"/>
                </a:solidFill>
                <a:latin typeface="Calibri" panose="020F0502020204030204" pitchFamily="34" charset="0"/>
              </a:rPr>
              <a:t>60</a:t>
            </a:r>
            <a:r>
              <a:rPr lang="en-US" altLang="ko-KR" sz="3200" b="1">
                <a:solidFill>
                  <a:schemeClr val="bg1"/>
                </a:solidFill>
                <a:latin typeface="Calibri" panose="020F0502020204030204" pitchFamily="34" charset="0"/>
              </a:rPr>
              <a:t>%</a:t>
            </a:r>
            <a:endParaRPr lang="en-US" altLang="ko-KR" sz="32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74712" y="3291684"/>
            <a:ext cx="5588000" cy="1687488"/>
            <a:chOff x="674712" y="3251928"/>
            <a:chExt cx="5588000" cy="1687488"/>
          </a:xfrm>
        </p:grpSpPr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674712" y="4724151"/>
              <a:ext cx="88900" cy="215265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90204" pitchFamily="34" charset="0"/>
                <a:buChar char="•"/>
              </a:pP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2689567" y="3251928"/>
              <a:ext cx="3573145" cy="38671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zh-CN" sz="2800" b="1">
                  <a:solidFill>
                    <a:srgbClr val="91BA5B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automation test case</a:t>
              </a:r>
              <a:endParaRPr lang="en-US" altLang="zh-CN" sz="2800" b="1">
                <a:solidFill>
                  <a:srgbClr val="91BA5B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sp>
        <p:nvSpPr>
          <p:cNvPr id="37" name="speed"/>
          <p:cNvSpPr txBox="1">
            <a:spLocks noChangeArrowheads="1"/>
          </p:cNvSpPr>
          <p:nvPr/>
        </p:nvSpPr>
        <p:spPr bwMode="auto">
          <a:xfrm>
            <a:off x="6556375" y="2256790"/>
            <a:ext cx="3449320" cy="55372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4000" b="1" u="sng" dirty="0">
                <a:solidFill>
                  <a:srgbClr val="FF8A00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rPr>
              <a:t>automation all</a:t>
            </a:r>
            <a:endParaRPr lang="en-US" altLang="ko-KR" sz="4000" b="1" u="sng" dirty="0">
              <a:solidFill>
                <a:srgbClr val="FF8A00"/>
              </a:solidFill>
              <a:latin typeface="Calibri" panose="020F0502020204030204" pitchFamily="34" charset="0"/>
              <a:ea typeface="Tahoma" panose="020B0804030504040204" pitchFamily="34" charset="0"/>
              <a:cs typeface="Arial" panose="020B060402020209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79176" y="2724499"/>
            <a:ext cx="2150110" cy="1230972"/>
            <a:chOff x="-136189" y="2629056"/>
            <a:chExt cx="2150110" cy="1230972"/>
          </a:xfrm>
        </p:grpSpPr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1925021" y="2629056"/>
              <a:ext cx="88900" cy="215265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9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9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9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latinLnBrk="0">
                <a:buFont typeface="Arial" panose="020B0604020202090204" pitchFamily="34" charset="0"/>
                <a:buChar char="•"/>
              </a:pP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speed"/>
            <p:cNvSpPr txBox="1">
              <a:spLocks noChangeArrowheads="1"/>
            </p:cNvSpPr>
            <p:nvPr/>
          </p:nvSpPr>
          <p:spPr bwMode="auto">
            <a:xfrm>
              <a:off x="-136189" y="3583168"/>
              <a:ext cx="1062355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zh-CN" sz="2000" b="1">
                  <a:solidFill>
                    <a:srgbClr val="5F5E6C"/>
                  </a:solidFill>
                  <a:latin typeface="Calibri" panose="020F0502020204030204" pitchFamily="34" charset="0"/>
                  <a:ea typeface="Tahoma" panose="020B0804030504040204" pitchFamily="34" charset="0"/>
                  <a:cs typeface="Arial" panose="020B0604020202090204" pitchFamily="34" charset="0"/>
                </a:rPr>
                <a:t>postman</a:t>
              </a:r>
              <a:endParaRPr lang="en-US" altLang="zh-CN" sz="2000" b="1">
                <a:solidFill>
                  <a:srgbClr val="5F5E6C"/>
                </a:solidFill>
                <a:latin typeface="Calibri" panose="020F0502020204030204" pitchFamily="34" charset="0"/>
                <a:ea typeface="Tahoma" panose="020B0804030504040204" pitchFamily="34" charset="0"/>
                <a:cs typeface="Arial" panose="020B0604020202090204" pitchFamily="34" charset="0"/>
              </a:endParaRPr>
            </a:p>
          </p:txBody>
        </p:sp>
      </p:grpSp>
      <p:cxnSp>
        <p:nvCxnSpPr>
          <p:cNvPr id="3" name="Straight Connector 14"/>
          <p:cNvCxnSpPr>
            <a:stCxn id="8" idx="1"/>
          </p:cNvCxnSpPr>
          <p:nvPr/>
        </p:nvCxnSpPr>
        <p:spPr>
          <a:xfrm flipH="1">
            <a:off x="2159635" y="4948555"/>
            <a:ext cx="1237615" cy="137795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79735" y="30242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How-</a:t>
            </a: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准备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/>
            <a:r>
              <a:rPr lang="zh-CN" sz="1800">
                <a:effectLst/>
                <a:latin typeface="Calibri" panose="020F0502020204030204" pitchFamily="34" charset="0"/>
              </a:rPr>
              <a:t>了解被测体</a:t>
            </a:r>
            <a:endParaRPr lang="zh-CN" sz="180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152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90204" pitchFamily="34" charset="0"/>
              <a:buChar char="•"/>
            </a:pPr>
            <a:r>
              <a:rPr lang="zh-CN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sym typeface="+mn-ea"/>
              </a:rPr>
              <a:t>了解被测体，这一点是做任何测试的前提条件</a:t>
            </a:r>
            <a:endParaRPr lang="en-US" altLang="ko-KR" sz="14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383908" y="2501501"/>
            <a:ext cx="3424184" cy="3261128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5" y="3619086"/>
                <a:ext cx="2924810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184" y="2555107"/>
                <a:ext cx="903816" cy="278553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816" cy="2785533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5" y="3619086"/>
                <a:ext cx="2366221" cy="1721554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184" y="3619086"/>
                <a:ext cx="2366221" cy="1721554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748028" y="3418988"/>
            <a:ext cx="2965450" cy="523240"/>
            <a:chOff x="827540" y="3464911"/>
            <a:chExt cx="2965450" cy="523240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827540" y="3742406"/>
              <a:ext cx="2965450" cy="245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猜主要业务流程中的数据传递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1575401" y="3464911"/>
              <a:ext cx="2217451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zh-CN" altLang="en-US" sz="2000" dirty="0">
                  <a:solidFill>
                    <a:srgbClr val="415463"/>
                  </a:solidFill>
                  <a:latin typeface="Calibri" panose="020F0502020204030204" pitchFamily="34" charset="0"/>
                </a:rPr>
                <a:t>数据传递</a:t>
              </a:r>
              <a:endParaRPr lang="zh-CN" altLang="en-US" sz="2000" dirty="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59130" y="5297805"/>
            <a:ext cx="3589655" cy="523240"/>
            <a:chOff x="1438275" y="5344268"/>
            <a:chExt cx="2889885" cy="523240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438910" y="5621763"/>
              <a:ext cx="2889250" cy="245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问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db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mq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es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redis...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</a:endParaRP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44268"/>
              <a:ext cx="2889837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zh-CN" altLang="en-US" sz="2000">
                  <a:solidFill>
                    <a:srgbClr val="FF8A00"/>
                  </a:solidFill>
                  <a:latin typeface="Calibri" panose="020F0502020204030204" pitchFamily="34" charset="0"/>
                </a:rPr>
                <a:t>数据存储</a:t>
              </a:r>
              <a:endParaRPr lang="zh-CN" altLang="en-US" sz="2000">
                <a:solidFill>
                  <a:srgbClr val="FF8A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07336" y="2159554"/>
            <a:ext cx="2271257" cy="523129"/>
            <a:chOff x="3186848" y="2156498"/>
            <a:chExt cx="2271257" cy="523129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3186848" y="2433882"/>
              <a:ext cx="2271257" cy="2457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pPr algn="ct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看服务架构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3240654" y="2156498"/>
              <a:ext cx="2217451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/>
              <a:r>
                <a:rPr lang="zh-CN" altLang="en-US" sz="2000">
                  <a:solidFill>
                    <a:srgbClr val="91BA5B"/>
                  </a:solidFill>
                  <a:latin typeface="Calibri" panose="020F0502020204030204" pitchFamily="34" charset="0"/>
                </a:rPr>
                <a:t>哪些服务</a:t>
              </a:r>
              <a:endParaRPr lang="zh-CN" altLang="en-US" sz="2000">
                <a:solidFill>
                  <a:srgbClr val="91BA5B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496102" y="3413273"/>
            <a:ext cx="2985663" cy="781050"/>
            <a:chOff x="8396712" y="3464911"/>
            <a:chExt cx="2985663" cy="781050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836"/>
              <a:ext cx="2771775" cy="492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看接口信息，谁调用接口，猜接口逻辑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64911"/>
              <a:ext cx="2985663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zh-CN" altLang="en-US" sz="2000">
                  <a:solidFill>
                    <a:srgbClr val="FF8A00"/>
                  </a:solidFill>
                  <a:latin typeface="Calibri" panose="020F0502020204030204" pitchFamily="34" charset="0"/>
                </a:rPr>
                <a:t>接口</a:t>
              </a:r>
              <a:endParaRPr lang="zh-CN" altLang="en-US" sz="2000">
                <a:solidFill>
                  <a:srgbClr val="FF8A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948947" y="5297646"/>
            <a:ext cx="2331582" cy="769508"/>
            <a:chOff x="7849557" y="5344268"/>
            <a:chExt cx="2331582" cy="76950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909882" y="5621651"/>
              <a:ext cx="2271257" cy="492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9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</a:lstStyle>
            <a:p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问数据同步、跑批，报警等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job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charset="0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44268"/>
              <a:ext cx="2217451" cy="27686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804030504040204" pitchFamily="34" charset="0"/>
                  <a:ea typeface="Tahoma" panose="020B0804030504040204" pitchFamily="34" charset="0"/>
                  <a:cs typeface="Tahoma" panose="020B08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r>
                <a:rPr lang="zh-CN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ea typeface="宋体" charset="0"/>
                </a:rPr>
                <a:t>其他</a:t>
              </a:r>
              <a:endPara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宋体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621508" y="5069119"/>
            <a:ext cx="1226880" cy="1226880"/>
            <a:chOff x="6768607" y="5216218"/>
            <a:chExt cx="932682" cy="932682"/>
          </a:xfrm>
        </p:grpSpPr>
        <p:sp>
          <p:nvSpPr>
            <p:cNvPr id="16" name="타원 75"/>
            <p:cNvSpPr/>
            <p:nvPr/>
          </p:nvSpPr>
          <p:spPr>
            <a:xfrm>
              <a:off x="6768607" y="5216218"/>
              <a:ext cx="932682" cy="9326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Freeform 67"/>
            <p:cNvSpPr>
              <a:spLocks noEditPoints="1"/>
            </p:cNvSpPr>
            <p:nvPr/>
          </p:nvSpPr>
          <p:spPr bwMode="auto">
            <a:xfrm>
              <a:off x="6968682" y="5440353"/>
              <a:ext cx="532532" cy="484412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482560" y="1931027"/>
            <a:ext cx="1226880" cy="1226880"/>
            <a:chOff x="5612317" y="2078126"/>
            <a:chExt cx="932682" cy="932682"/>
          </a:xfrm>
        </p:grpSpPr>
        <p:sp>
          <p:nvSpPr>
            <p:cNvPr id="19" name="타원 84"/>
            <p:cNvSpPr/>
            <p:nvPr/>
          </p:nvSpPr>
          <p:spPr>
            <a:xfrm>
              <a:off x="5612317" y="2078126"/>
              <a:ext cx="932682" cy="932682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54096" y="2288895"/>
              <a:ext cx="449124" cy="511145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38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39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0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1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2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3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7157300" y="3190461"/>
            <a:ext cx="1226880" cy="1226880"/>
            <a:chOff x="7304399" y="3337560"/>
            <a:chExt cx="932682" cy="932682"/>
          </a:xfrm>
        </p:grpSpPr>
        <p:sp>
          <p:nvSpPr>
            <p:cNvPr id="18" name="타원 81"/>
            <p:cNvSpPr/>
            <p:nvPr/>
          </p:nvSpPr>
          <p:spPr>
            <a:xfrm>
              <a:off x="7304399" y="3337560"/>
              <a:ext cx="932682" cy="932682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512494" y="3596984"/>
              <a:ext cx="516492" cy="413835"/>
              <a:chOff x="7424738" y="4462463"/>
              <a:chExt cx="766763" cy="614363"/>
            </a:xfrm>
            <a:solidFill>
              <a:schemeClr val="bg1"/>
            </a:solidFill>
          </p:grpSpPr>
          <p:sp>
            <p:nvSpPr>
              <p:cNvPr id="45" name="Freeform 77"/>
              <p:cNvSpPr>
                <a:spLocks noEditPoints="1"/>
              </p:cNvSpPr>
              <p:nvPr/>
            </p:nvSpPr>
            <p:spPr bwMode="auto">
              <a:xfrm>
                <a:off x="7424738" y="5011738"/>
                <a:ext cx="766763" cy="65088"/>
              </a:xfrm>
              <a:custGeom>
                <a:avLst/>
                <a:gdLst>
                  <a:gd name="T0" fmla="*/ 473 w 483"/>
                  <a:gd name="T1" fmla="*/ 0 h 41"/>
                  <a:gd name="T2" fmla="*/ 455 w 483"/>
                  <a:gd name="T3" fmla="*/ 0 h 41"/>
                  <a:gd name="T4" fmla="*/ 455 w 483"/>
                  <a:gd name="T5" fmla="*/ 0 h 41"/>
                  <a:gd name="T6" fmla="*/ 454 w 483"/>
                  <a:gd name="T7" fmla="*/ 0 h 41"/>
                  <a:gd name="T8" fmla="*/ 421 w 483"/>
                  <a:gd name="T9" fmla="*/ 0 h 41"/>
                  <a:gd name="T10" fmla="*/ 421 w 483"/>
                  <a:gd name="T11" fmla="*/ 0 h 41"/>
                  <a:gd name="T12" fmla="*/ 420 w 483"/>
                  <a:gd name="T13" fmla="*/ 0 h 41"/>
                  <a:gd name="T14" fmla="*/ 73 w 483"/>
                  <a:gd name="T15" fmla="*/ 0 h 41"/>
                  <a:gd name="T16" fmla="*/ 73 w 483"/>
                  <a:gd name="T17" fmla="*/ 0 h 41"/>
                  <a:gd name="T18" fmla="*/ 70 w 483"/>
                  <a:gd name="T19" fmla="*/ 0 h 41"/>
                  <a:gd name="T20" fmla="*/ 48 w 483"/>
                  <a:gd name="T21" fmla="*/ 6 h 41"/>
                  <a:gd name="T22" fmla="*/ 48 w 483"/>
                  <a:gd name="T23" fmla="*/ 6 h 41"/>
                  <a:gd name="T24" fmla="*/ 0 w 483"/>
                  <a:gd name="T25" fmla="*/ 20 h 41"/>
                  <a:gd name="T26" fmla="*/ 24 w 483"/>
                  <a:gd name="T27" fmla="*/ 27 h 41"/>
                  <a:gd name="T28" fmla="*/ 24 w 483"/>
                  <a:gd name="T29" fmla="*/ 27 h 41"/>
                  <a:gd name="T30" fmla="*/ 24 w 483"/>
                  <a:gd name="T31" fmla="*/ 27 h 41"/>
                  <a:gd name="T32" fmla="*/ 70 w 483"/>
                  <a:gd name="T33" fmla="*/ 40 h 41"/>
                  <a:gd name="T34" fmla="*/ 70 w 483"/>
                  <a:gd name="T35" fmla="*/ 40 h 41"/>
                  <a:gd name="T36" fmla="*/ 73 w 483"/>
                  <a:gd name="T37" fmla="*/ 41 h 41"/>
                  <a:gd name="T38" fmla="*/ 419 w 483"/>
                  <a:gd name="T39" fmla="*/ 41 h 41"/>
                  <a:gd name="T40" fmla="*/ 419 w 483"/>
                  <a:gd name="T41" fmla="*/ 41 h 41"/>
                  <a:gd name="T42" fmla="*/ 421 w 483"/>
                  <a:gd name="T43" fmla="*/ 41 h 41"/>
                  <a:gd name="T44" fmla="*/ 454 w 483"/>
                  <a:gd name="T45" fmla="*/ 41 h 41"/>
                  <a:gd name="T46" fmla="*/ 454 w 483"/>
                  <a:gd name="T47" fmla="*/ 41 h 41"/>
                  <a:gd name="T48" fmla="*/ 455 w 483"/>
                  <a:gd name="T49" fmla="*/ 41 h 41"/>
                  <a:gd name="T50" fmla="*/ 473 w 483"/>
                  <a:gd name="T51" fmla="*/ 41 h 41"/>
                  <a:gd name="T52" fmla="*/ 473 w 483"/>
                  <a:gd name="T53" fmla="*/ 41 h 41"/>
                  <a:gd name="T54" fmla="*/ 476 w 483"/>
                  <a:gd name="T55" fmla="*/ 40 h 41"/>
                  <a:gd name="T56" fmla="*/ 480 w 483"/>
                  <a:gd name="T57" fmla="*/ 38 h 41"/>
                  <a:gd name="T58" fmla="*/ 482 w 483"/>
                  <a:gd name="T59" fmla="*/ 34 h 41"/>
                  <a:gd name="T60" fmla="*/ 483 w 483"/>
                  <a:gd name="T61" fmla="*/ 31 h 41"/>
                  <a:gd name="T62" fmla="*/ 483 w 483"/>
                  <a:gd name="T63" fmla="*/ 10 h 41"/>
                  <a:gd name="T64" fmla="*/ 483 w 483"/>
                  <a:gd name="T65" fmla="*/ 10 h 41"/>
                  <a:gd name="T66" fmla="*/ 482 w 483"/>
                  <a:gd name="T67" fmla="*/ 5 h 41"/>
                  <a:gd name="T68" fmla="*/ 480 w 483"/>
                  <a:gd name="T69" fmla="*/ 2 h 41"/>
                  <a:gd name="T70" fmla="*/ 476 w 483"/>
                  <a:gd name="T71" fmla="*/ 0 h 41"/>
                  <a:gd name="T72" fmla="*/ 473 w 483"/>
                  <a:gd name="T73" fmla="*/ 0 h 41"/>
                  <a:gd name="T74" fmla="*/ 473 w 483"/>
                  <a:gd name="T75" fmla="*/ 0 h 41"/>
                  <a:gd name="T76" fmla="*/ 83 w 483"/>
                  <a:gd name="T77" fmla="*/ 14 h 41"/>
                  <a:gd name="T78" fmla="*/ 415 w 483"/>
                  <a:gd name="T79" fmla="*/ 14 h 41"/>
                  <a:gd name="T80" fmla="*/ 415 w 483"/>
                  <a:gd name="T81" fmla="*/ 27 h 41"/>
                  <a:gd name="T82" fmla="*/ 83 w 483"/>
                  <a:gd name="T83" fmla="*/ 27 h 41"/>
                  <a:gd name="T84" fmla="*/ 83 w 483"/>
                  <a:gd name="T85" fmla="*/ 27 h 41"/>
                  <a:gd name="T86" fmla="*/ 83 w 483"/>
                  <a:gd name="T87" fmla="*/ 20 h 41"/>
                  <a:gd name="T88" fmla="*/ 83 w 483"/>
                  <a:gd name="T89" fmla="*/ 20 h 41"/>
                  <a:gd name="T90" fmla="*/ 83 w 483"/>
                  <a:gd name="T91" fmla="*/ 14 h 41"/>
                  <a:gd name="T92" fmla="*/ 83 w 483"/>
                  <a:gd name="T93" fmla="*/ 14 h 41"/>
                  <a:gd name="T94" fmla="*/ 429 w 483"/>
                  <a:gd name="T95" fmla="*/ 14 h 41"/>
                  <a:gd name="T96" fmla="*/ 445 w 483"/>
                  <a:gd name="T97" fmla="*/ 14 h 41"/>
                  <a:gd name="T98" fmla="*/ 445 w 483"/>
                  <a:gd name="T99" fmla="*/ 27 h 41"/>
                  <a:gd name="T100" fmla="*/ 429 w 483"/>
                  <a:gd name="T101" fmla="*/ 27 h 41"/>
                  <a:gd name="T102" fmla="*/ 429 w 483"/>
                  <a:gd name="T103" fmla="*/ 14 h 41"/>
                  <a:gd name="T104" fmla="*/ 66 w 483"/>
                  <a:gd name="T105" fmla="*/ 16 h 41"/>
                  <a:gd name="T106" fmla="*/ 66 w 483"/>
                  <a:gd name="T107" fmla="*/ 25 h 41"/>
                  <a:gd name="T108" fmla="*/ 52 w 483"/>
                  <a:gd name="T109" fmla="*/ 20 h 41"/>
                  <a:gd name="T110" fmla="*/ 66 w 483"/>
                  <a:gd name="T111" fmla="*/ 16 h 41"/>
                  <a:gd name="T112" fmla="*/ 469 w 483"/>
                  <a:gd name="T113" fmla="*/ 27 h 41"/>
                  <a:gd name="T114" fmla="*/ 460 w 483"/>
                  <a:gd name="T115" fmla="*/ 27 h 41"/>
                  <a:gd name="T116" fmla="*/ 460 w 483"/>
                  <a:gd name="T117" fmla="*/ 14 h 41"/>
                  <a:gd name="T118" fmla="*/ 469 w 483"/>
                  <a:gd name="T119" fmla="*/ 14 h 41"/>
                  <a:gd name="T120" fmla="*/ 469 w 483"/>
                  <a:gd name="T121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41">
                    <a:moveTo>
                      <a:pt x="473" y="0"/>
                    </a:moveTo>
                    <a:lnTo>
                      <a:pt x="455" y="0"/>
                    </a:lnTo>
                    <a:lnTo>
                      <a:pt x="455" y="0"/>
                    </a:lnTo>
                    <a:lnTo>
                      <a:pt x="454" y="0"/>
                    </a:lnTo>
                    <a:lnTo>
                      <a:pt x="421" y="0"/>
                    </a:lnTo>
                    <a:lnTo>
                      <a:pt x="421" y="0"/>
                    </a:lnTo>
                    <a:lnTo>
                      <a:pt x="420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0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0" y="20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3" y="41"/>
                    </a:lnTo>
                    <a:lnTo>
                      <a:pt x="419" y="41"/>
                    </a:lnTo>
                    <a:lnTo>
                      <a:pt x="419" y="41"/>
                    </a:lnTo>
                    <a:lnTo>
                      <a:pt x="421" y="41"/>
                    </a:lnTo>
                    <a:lnTo>
                      <a:pt x="454" y="41"/>
                    </a:lnTo>
                    <a:lnTo>
                      <a:pt x="454" y="41"/>
                    </a:lnTo>
                    <a:lnTo>
                      <a:pt x="455" y="41"/>
                    </a:lnTo>
                    <a:lnTo>
                      <a:pt x="473" y="41"/>
                    </a:lnTo>
                    <a:lnTo>
                      <a:pt x="473" y="41"/>
                    </a:lnTo>
                    <a:lnTo>
                      <a:pt x="476" y="40"/>
                    </a:lnTo>
                    <a:lnTo>
                      <a:pt x="480" y="38"/>
                    </a:lnTo>
                    <a:lnTo>
                      <a:pt x="482" y="34"/>
                    </a:lnTo>
                    <a:lnTo>
                      <a:pt x="483" y="31"/>
                    </a:lnTo>
                    <a:lnTo>
                      <a:pt x="483" y="10"/>
                    </a:lnTo>
                    <a:lnTo>
                      <a:pt x="483" y="10"/>
                    </a:lnTo>
                    <a:lnTo>
                      <a:pt x="482" y="5"/>
                    </a:lnTo>
                    <a:lnTo>
                      <a:pt x="480" y="2"/>
                    </a:lnTo>
                    <a:lnTo>
                      <a:pt x="476" y="0"/>
                    </a:lnTo>
                    <a:lnTo>
                      <a:pt x="473" y="0"/>
                    </a:lnTo>
                    <a:lnTo>
                      <a:pt x="473" y="0"/>
                    </a:lnTo>
                    <a:close/>
                    <a:moveTo>
                      <a:pt x="83" y="14"/>
                    </a:moveTo>
                    <a:lnTo>
                      <a:pt x="415" y="14"/>
                    </a:lnTo>
                    <a:lnTo>
                      <a:pt x="415" y="27"/>
                    </a:lnTo>
                    <a:lnTo>
                      <a:pt x="83" y="27"/>
                    </a:lnTo>
                    <a:lnTo>
                      <a:pt x="83" y="27"/>
                    </a:lnTo>
                    <a:lnTo>
                      <a:pt x="83" y="20"/>
                    </a:lnTo>
                    <a:lnTo>
                      <a:pt x="83" y="20"/>
                    </a:lnTo>
                    <a:lnTo>
                      <a:pt x="83" y="14"/>
                    </a:lnTo>
                    <a:lnTo>
                      <a:pt x="83" y="14"/>
                    </a:lnTo>
                    <a:close/>
                    <a:moveTo>
                      <a:pt x="429" y="14"/>
                    </a:moveTo>
                    <a:lnTo>
                      <a:pt x="445" y="14"/>
                    </a:lnTo>
                    <a:lnTo>
                      <a:pt x="445" y="27"/>
                    </a:lnTo>
                    <a:lnTo>
                      <a:pt x="429" y="27"/>
                    </a:lnTo>
                    <a:lnTo>
                      <a:pt x="429" y="14"/>
                    </a:lnTo>
                    <a:close/>
                    <a:moveTo>
                      <a:pt x="66" y="16"/>
                    </a:moveTo>
                    <a:lnTo>
                      <a:pt x="66" y="25"/>
                    </a:lnTo>
                    <a:lnTo>
                      <a:pt x="52" y="20"/>
                    </a:lnTo>
                    <a:lnTo>
                      <a:pt x="66" y="16"/>
                    </a:lnTo>
                    <a:close/>
                    <a:moveTo>
                      <a:pt x="469" y="27"/>
                    </a:moveTo>
                    <a:lnTo>
                      <a:pt x="460" y="27"/>
                    </a:lnTo>
                    <a:lnTo>
                      <a:pt x="460" y="14"/>
                    </a:lnTo>
                    <a:lnTo>
                      <a:pt x="469" y="14"/>
                    </a:lnTo>
                    <a:lnTo>
                      <a:pt x="4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6" name="Freeform 78"/>
              <p:cNvSpPr>
                <a:spLocks noEditPoints="1"/>
              </p:cNvSpPr>
              <p:nvPr/>
            </p:nvSpPr>
            <p:spPr bwMode="auto">
              <a:xfrm>
                <a:off x="7431088" y="4462463"/>
                <a:ext cx="760413" cy="484188"/>
              </a:xfrm>
              <a:custGeom>
                <a:avLst/>
                <a:gdLst>
                  <a:gd name="T0" fmla="*/ 0 w 479"/>
                  <a:gd name="T1" fmla="*/ 0 h 305"/>
                  <a:gd name="T2" fmla="*/ 0 w 479"/>
                  <a:gd name="T3" fmla="*/ 60 h 305"/>
                  <a:gd name="T4" fmla="*/ 0 w 479"/>
                  <a:gd name="T5" fmla="*/ 305 h 305"/>
                  <a:gd name="T6" fmla="*/ 479 w 479"/>
                  <a:gd name="T7" fmla="*/ 305 h 305"/>
                  <a:gd name="T8" fmla="*/ 479 w 479"/>
                  <a:gd name="T9" fmla="*/ 60 h 305"/>
                  <a:gd name="T10" fmla="*/ 479 w 479"/>
                  <a:gd name="T11" fmla="*/ 0 h 305"/>
                  <a:gd name="T12" fmla="*/ 0 w 479"/>
                  <a:gd name="T13" fmla="*/ 0 h 305"/>
                  <a:gd name="T14" fmla="*/ 14 w 479"/>
                  <a:gd name="T15" fmla="*/ 14 h 305"/>
                  <a:gd name="T16" fmla="*/ 465 w 479"/>
                  <a:gd name="T17" fmla="*/ 14 h 305"/>
                  <a:gd name="T18" fmla="*/ 465 w 479"/>
                  <a:gd name="T19" fmla="*/ 46 h 305"/>
                  <a:gd name="T20" fmla="*/ 14 w 479"/>
                  <a:gd name="T21" fmla="*/ 46 h 305"/>
                  <a:gd name="T22" fmla="*/ 14 w 479"/>
                  <a:gd name="T23" fmla="*/ 14 h 305"/>
                  <a:gd name="T24" fmla="*/ 465 w 479"/>
                  <a:gd name="T25" fmla="*/ 291 h 305"/>
                  <a:gd name="T26" fmla="*/ 14 w 479"/>
                  <a:gd name="T27" fmla="*/ 291 h 305"/>
                  <a:gd name="T28" fmla="*/ 14 w 479"/>
                  <a:gd name="T29" fmla="*/ 60 h 305"/>
                  <a:gd name="T30" fmla="*/ 465 w 479"/>
                  <a:gd name="T31" fmla="*/ 60 h 305"/>
                  <a:gd name="T32" fmla="*/ 465 w 479"/>
                  <a:gd name="T33" fmla="*/ 291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9" h="305">
                    <a:moveTo>
                      <a:pt x="0" y="0"/>
                    </a:moveTo>
                    <a:lnTo>
                      <a:pt x="0" y="60"/>
                    </a:lnTo>
                    <a:lnTo>
                      <a:pt x="0" y="305"/>
                    </a:lnTo>
                    <a:lnTo>
                      <a:pt x="479" y="305"/>
                    </a:lnTo>
                    <a:lnTo>
                      <a:pt x="479" y="60"/>
                    </a:lnTo>
                    <a:lnTo>
                      <a:pt x="479" y="0"/>
                    </a:lnTo>
                    <a:lnTo>
                      <a:pt x="0" y="0"/>
                    </a:lnTo>
                    <a:close/>
                    <a:moveTo>
                      <a:pt x="14" y="14"/>
                    </a:moveTo>
                    <a:lnTo>
                      <a:pt x="465" y="14"/>
                    </a:lnTo>
                    <a:lnTo>
                      <a:pt x="465" y="46"/>
                    </a:lnTo>
                    <a:lnTo>
                      <a:pt x="14" y="46"/>
                    </a:lnTo>
                    <a:lnTo>
                      <a:pt x="14" y="14"/>
                    </a:lnTo>
                    <a:close/>
                    <a:moveTo>
                      <a:pt x="465" y="291"/>
                    </a:moveTo>
                    <a:lnTo>
                      <a:pt x="14" y="291"/>
                    </a:lnTo>
                    <a:lnTo>
                      <a:pt x="14" y="60"/>
                    </a:lnTo>
                    <a:lnTo>
                      <a:pt x="465" y="60"/>
                    </a:lnTo>
                    <a:lnTo>
                      <a:pt x="465" y="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7" name="Rectangle 79"/>
              <p:cNvSpPr>
                <a:spLocks noChangeArrowheads="1"/>
              </p:cNvSpPr>
              <p:nvPr/>
            </p:nvSpPr>
            <p:spPr bwMode="auto">
              <a:xfrm>
                <a:off x="7467600" y="4497388"/>
                <a:ext cx="30163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8" name="Rectangle 80"/>
              <p:cNvSpPr>
                <a:spLocks noChangeArrowheads="1"/>
              </p:cNvSpPr>
              <p:nvPr/>
            </p:nvSpPr>
            <p:spPr bwMode="auto">
              <a:xfrm>
                <a:off x="7510463" y="4497388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49" name="Rectangle 81"/>
              <p:cNvSpPr>
                <a:spLocks noChangeArrowheads="1"/>
              </p:cNvSpPr>
              <p:nvPr/>
            </p:nvSpPr>
            <p:spPr bwMode="auto">
              <a:xfrm>
                <a:off x="7551738" y="4497388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0" name="Freeform 82"/>
              <p:cNvSpPr>
                <a:spLocks noEditPoints="1"/>
              </p:cNvSpPr>
              <p:nvPr/>
            </p:nvSpPr>
            <p:spPr bwMode="auto">
              <a:xfrm>
                <a:off x="7524750" y="4603750"/>
                <a:ext cx="134938" cy="169863"/>
              </a:xfrm>
              <a:custGeom>
                <a:avLst/>
                <a:gdLst>
                  <a:gd name="T0" fmla="*/ 22 w 85"/>
                  <a:gd name="T1" fmla="*/ 80 h 107"/>
                  <a:gd name="T2" fmla="*/ 62 w 85"/>
                  <a:gd name="T3" fmla="*/ 80 h 107"/>
                  <a:gd name="T4" fmla="*/ 71 w 85"/>
                  <a:gd name="T5" fmla="*/ 107 h 107"/>
                  <a:gd name="T6" fmla="*/ 85 w 85"/>
                  <a:gd name="T7" fmla="*/ 102 h 107"/>
                  <a:gd name="T8" fmla="*/ 49 w 85"/>
                  <a:gd name="T9" fmla="*/ 0 h 107"/>
                  <a:gd name="T10" fmla="*/ 35 w 85"/>
                  <a:gd name="T11" fmla="*/ 0 h 107"/>
                  <a:gd name="T12" fmla="*/ 0 w 85"/>
                  <a:gd name="T13" fmla="*/ 102 h 107"/>
                  <a:gd name="T14" fmla="*/ 14 w 85"/>
                  <a:gd name="T15" fmla="*/ 107 h 107"/>
                  <a:gd name="T16" fmla="*/ 22 w 85"/>
                  <a:gd name="T17" fmla="*/ 80 h 107"/>
                  <a:gd name="T18" fmla="*/ 43 w 85"/>
                  <a:gd name="T19" fmla="*/ 24 h 107"/>
                  <a:gd name="T20" fmla="*/ 57 w 85"/>
                  <a:gd name="T21" fmla="*/ 66 h 107"/>
                  <a:gd name="T22" fmla="*/ 28 w 85"/>
                  <a:gd name="T23" fmla="*/ 66 h 107"/>
                  <a:gd name="T24" fmla="*/ 43 w 85"/>
                  <a:gd name="T25" fmla="*/ 2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07">
                    <a:moveTo>
                      <a:pt x="22" y="80"/>
                    </a:moveTo>
                    <a:lnTo>
                      <a:pt x="62" y="80"/>
                    </a:lnTo>
                    <a:lnTo>
                      <a:pt x="71" y="107"/>
                    </a:lnTo>
                    <a:lnTo>
                      <a:pt x="85" y="102"/>
                    </a:lnTo>
                    <a:lnTo>
                      <a:pt x="49" y="0"/>
                    </a:lnTo>
                    <a:lnTo>
                      <a:pt x="35" y="0"/>
                    </a:lnTo>
                    <a:lnTo>
                      <a:pt x="0" y="102"/>
                    </a:lnTo>
                    <a:lnTo>
                      <a:pt x="14" y="107"/>
                    </a:lnTo>
                    <a:lnTo>
                      <a:pt x="22" y="80"/>
                    </a:lnTo>
                    <a:close/>
                    <a:moveTo>
                      <a:pt x="43" y="24"/>
                    </a:moveTo>
                    <a:lnTo>
                      <a:pt x="57" y="66"/>
                    </a:lnTo>
                    <a:lnTo>
                      <a:pt x="28" y="66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1" name="Rectangle 83"/>
              <p:cNvSpPr>
                <a:spLocks noChangeArrowheads="1"/>
              </p:cNvSpPr>
              <p:nvPr/>
            </p:nvSpPr>
            <p:spPr bwMode="auto">
              <a:xfrm>
                <a:off x="7685088" y="4603750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2" name="Rectangle 84"/>
              <p:cNvSpPr>
                <a:spLocks noChangeArrowheads="1"/>
              </p:cNvSpPr>
              <p:nvPr/>
            </p:nvSpPr>
            <p:spPr bwMode="auto">
              <a:xfrm>
                <a:off x="7685088" y="4652963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3" name="Rectangle 85"/>
              <p:cNvSpPr>
                <a:spLocks noChangeArrowheads="1"/>
              </p:cNvSpPr>
              <p:nvPr/>
            </p:nvSpPr>
            <p:spPr bwMode="auto">
              <a:xfrm>
                <a:off x="7685088" y="4702175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4" name="Rectangle 86"/>
              <p:cNvSpPr>
                <a:spLocks noChangeArrowheads="1"/>
              </p:cNvSpPr>
              <p:nvPr/>
            </p:nvSpPr>
            <p:spPr bwMode="auto">
              <a:xfrm>
                <a:off x="7685088" y="4752975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5" name="Rectangle 87"/>
              <p:cNvSpPr>
                <a:spLocks noChangeArrowheads="1"/>
              </p:cNvSpPr>
              <p:nvPr/>
            </p:nvSpPr>
            <p:spPr bwMode="auto">
              <a:xfrm>
                <a:off x="7518400" y="4800600"/>
                <a:ext cx="5492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6" name="Rectangle 88"/>
              <p:cNvSpPr>
                <a:spLocks noChangeArrowheads="1"/>
              </p:cNvSpPr>
              <p:nvPr/>
            </p:nvSpPr>
            <p:spPr bwMode="auto">
              <a:xfrm>
                <a:off x="7518400" y="4849813"/>
                <a:ext cx="54927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4344027" y="5069119"/>
            <a:ext cx="1226880" cy="1226880"/>
            <a:chOff x="4491126" y="5216218"/>
            <a:chExt cx="932682" cy="932682"/>
          </a:xfrm>
        </p:grpSpPr>
        <p:sp>
          <p:nvSpPr>
            <p:cNvPr id="15" name="타원 72"/>
            <p:cNvSpPr/>
            <p:nvPr/>
          </p:nvSpPr>
          <p:spPr>
            <a:xfrm>
              <a:off x="4491126" y="5216218"/>
              <a:ext cx="932682" cy="932682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707242" y="5390652"/>
              <a:ext cx="500451" cy="510075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58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59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0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1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2" name="Freeform 115"/>
              <p:cNvSpPr/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3808237" y="3190461"/>
            <a:ext cx="1226880" cy="1226880"/>
            <a:chOff x="3955336" y="3337560"/>
            <a:chExt cx="932682" cy="932682"/>
          </a:xfrm>
        </p:grpSpPr>
        <p:sp>
          <p:nvSpPr>
            <p:cNvPr id="17" name="타원 69"/>
            <p:cNvSpPr/>
            <p:nvPr/>
          </p:nvSpPr>
          <p:spPr>
            <a:xfrm>
              <a:off x="3955336" y="3337560"/>
              <a:ext cx="932682" cy="932682"/>
            </a:xfrm>
            <a:prstGeom prst="ellipse">
              <a:avLst/>
            </a:prstGeom>
            <a:solidFill>
              <a:srgbClr val="41546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4170917" y="3566508"/>
              <a:ext cx="501521" cy="474787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64" name="Freeform 118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5" name="Freeform 119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6" name="Freeform 120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7" name="Freeform 121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8" name="Freeform 122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69" name="Freeform 123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  <p:sp>
            <p:nvSpPr>
              <p:cNvPr id="70" name="Freeform 124"/>
              <p:cNvSpPr/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690" y="316393"/>
            <a:ext cx="11211933" cy="5410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804030504040204" pitchFamily="34" charset="0"/>
                <a:ea typeface="Tahoma" panose="020B0804030504040204" pitchFamily="34" charset="0"/>
                <a:cs typeface="Tahoma" panose="020B08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宋体" charset="0"/>
              </a:rPr>
              <a:t>服务架构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宋体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735" y="1194435"/>
            <a:ext cx="10365105" cy="478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4216</Words>
  <Application>WPS 演示</Application>
  <PresentationFormat>宽屏</PresentationFormat>
  <Paragraphs>569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7" baseType="lpstr">
      <vt:lpstr>Arial</vt:lpstr>
      <vt:lpstr>方正书宋_GBK</vt:lpstr>
      <vt:lpstr>Wingdings</vt:lpstr>
      <vt:lpstr>Tahoma</vt:lpstr>
      <vt:lpstr>Calibri</vt:lpstr>
      <vt:lpstr>Microsoft Sans Serif</vt:lpstr>
      <vt:lpstr>Gulim</vt:lpstr>
      <vt:lpstr>宋体</vt:lpstr>
      <vt:lpstr>Malgun Gothic</vt:lpstr>
      <vt:lpstr>Apple SD Gothic Neo</vt:lpstr>
      <vt:lpstr>Helvetica Neue</vt:lpstr>
      <vt:lpstr>微软雅黑</vt:lpstr>
      <vt:lpstr>汉仪旗黑KW</vt:lpstr>
      <vt:lpstr>Arial Unicode MS</vt:lpstr>
      <vt:lpstr>汉仪书宋二KW</vt:lpstr>
      <vt:lpstr>Malgun 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yinyuting</cp:lastModifiedBy>
  <cp:revision>122</cp:revision>
  <dcterms:created xsi:type="dcterms:W3CDTF">2019-10-31T14:14:34Z</dcterms:created>
  <dcterms:modified xsi:type="dcterms:W3CDTF">2019-10-31T14:14:34Z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2052-1.3.0.1676</vt:lpwstr>
  </property>
</Properties>
</file>